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53127-5590-4FBC-B68F-49AB42432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683B7-B890-488C-9C2B-D41E0E4C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4D5EC-25E3-4B61-90DD-73309EEE9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636D2-00C3-4025-BE59-1E1605185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9F3C5-6566-4222-955E-6415928ED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B58C05-D041-4650-A54F-78C1150B3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A40AE-8524-44A9-B67E-1408D81E4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83B1E-BD2F-4778-A6BB-38D1F06A2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4042F-3414-4375-976E-120E9B2C1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BC6DA-04C6-4139-B2DB-D88C9E954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3BBAA-BAD7-4501-920C-DC0660579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14035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架空线管理制度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架空线管理制度概述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架空线管理规定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架空线安全规定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架空线管理制度的实施与监督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确保架空线设施安全稳定运行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随着城市建设的快速发展，架空线设施规模不断扩大，为了确保这些设施安全稳定运行，需要制定相应的管理制度。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提高架空线设施管理效率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架空线设施管理涉及多个部门和多方利益，需要有一套完整的管理制度来规范各方行为，提高管理效率。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保障人民群众生命财产安全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架空线设施是城市重要的基础设施之一，其安全稳定运行直接关系到人民群众的生命财产安全，因此需要重视管理制度的制定和实施。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规范管理行为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管理制度可以对架空线设施管理行为进行规范，明确各方职责和权利，避免管理混乱和管理缺位。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通过管理制度的制定和实施，可以提高架空线设施的管理质量，确保设施的安全稳定运行，减少故障和事故的发生。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促进城市发展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架空线设施是城市发展的重要支撑，管理制度的完善可以提高城市管理的整体水平，为城市的可持续发展提供保障。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架空线管理制度概述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架空线管理制度是指对架空线路的设计、施工、运行、维护等全过程进行规范和管理的制度。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具有系统性、规范性、安全性和可靠性，旨在确保架空线路的安全、稳定、高效运行，减少故障和事故的发生。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23" b="11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确保架空线路的安全稳定运行，提高供电可靠性，降低线路损耗，优化资源配置，推动行业技术进步。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坚持科学规划、合理布局、安全第一、预防为主、综合治理的原则，强化技术创新和标准化管理，加强监督检查和责任追究。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https://d.book118.com/966014035203010102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2024-09-27T16:35:44.065</cp:lastPrinted>
  <dcterms:created xsi:type="dcterms:W3CDTF">2024-09-27T08:35:44Z</dcterms:created>
  <dcterms:modified xsi:type="dcterms:W3CDTF">2024-09-27T08:35:45Z</dcterms:modified>
</cp:coreProperties>
</file>