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3AB86-8954-4036-B9AE-1BC956AE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9AF5A-E70F-4573-8491-1117B91CB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CDFC-D12C-4DB3-BE1F-024D3F59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7B108-F760-4303-8D63-0854FA4A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D87F4-4727-4E86-8CDD-DDD33D23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A0DED-97EE-4B94-B55A-F8B7C486F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5B842-50A1-4D12-9312-37602A471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434C-74E2-4996-80C5-3667F047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4C66B-79F1-48C2-8039-37EB2854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07B9-BBB8-4C0E-AFFE-7F4ECD15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5FF7F-5F17-4503-A5F7-B3113966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4115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做最好的护士读书心得体会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读书心得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护士的职业素养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护士的人文关怀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面对挑战与困难的态度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读书学习的重要性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当前，护理行业面临着诸多挑战，如工作压力大、职业认同感低等，但同时也有着广阔的发展空间和机遇。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在护理工作中，不断学习和提升自己的专业素养是至关重要的。通过阅读相关书籍，护士可以获取新的知识和技能，更好地应对工作中的挑战。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通过阅读护理专业书籍，护士可以深入了解护理学的理论知识和实践技能，提高自己的专业素养和综合能力。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优秀的护理书籍往往能够激发护士的职业热情和使命感，使其更加热爱自己的工作，并努力为患者提供更优质的服务。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激发职业热情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护士作为医疗团队的重要成员，其专业素养和能力的提升有助于推动整个护理事业的发展，提高医疗服务质量和患者满意度。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读书心得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039" b="9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对护理工作的认识和理解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护理工作不仅是医疗体系的重要组成部分，更是直接关系到患者生命安全和健康恢复的关键环节。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护士的角色定位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护士不仅是医生的助手，更是患者的照护者、倾听者和健康教育者，需要具备专业的医学知识、技能和人文关怀。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护理工作的挑战与机遇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面对复杂的医疗环境和多样化的患者需求，护理工作面临诸多挑战，但同时也为护士提供了专业成长和职业发展的机遇。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书中强调护士应始终将患者放在首位，关注患者的需求和感受，提供个性化的护理服务。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患者至上的护理理念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书中介绍了先进的护理技术和方法，如疼痛管理、心理护理等，帮助护士提高专业技能水平。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专业技能的提升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书中阐述了护士与医生、患者及其家属之间有效沟通的重要性，以及如何在团队协作中发挥积极作用。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书中精彩内容的分享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护理工作的实践意义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通过实际工作，我深刻体会到护理工作对于患者康复的重要性，以及护士在医疗团队中的不可或缺的角色。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专业技能的不断磨练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在实践中，我不断学习和掌握新的护理技能和方法，提高自己的专业素养和服务质量。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人文关怀与情感支持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在与患者的互动中，我注重提供情感支持和人文关怀，关注患者的心理需求，努力为他们创造一个温馨、舒适的医疗环境。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结合自身实践的体会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护士的职业素养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护士需要具备扎实的医学基础知识，包括解剖学、生理学、药理学等，以便更好地理解和执行医嘱，提供准确的护理服务。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医学知识的学习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护士需要熟练掌握各种护理技能，如注射、采血、导尿等，确保操作规范、安全，减轻患者的痛苦。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护理技能的提高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护士需要具备较强的急救能力，能够在紧急情况下迅速判断和处理，挽救患者的生命。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急救能力的培养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护士需要与医生保持密切沟通，准确传达患者的病情和护理情况，协助医生制定和执行治疗方案。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护士需要学会与患者及其家属进行有效沟通，了解患者的病情和需求，提供个性化的护理方案，同时给予患者关爱和支持。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护士需要与同事保持良好的沟通和协作，共同为患者提供优质的护理服务，营造和谐的团队氛围。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护士应积极参加医院和科室组织的各种活动，展示自己的才艺和特长，为团队增添活力和凝聚力。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护士需要与医生、药师、检验师等其他医务人员密切合作，明确各自的职责和任务，确保医疗工作的顺利进行。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在工作中遇到困难和挑战时，护士之间应相互支持和鼓励，共同解决问题，提高团队的凝聚力和战斗力。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团队协作精神的体现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https://d.book118.com/966014115231010054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2024-09-22T05:00:13.555</cp:lastPrinted>
  <dcterms:created xsi:type="dcterms:W3CDTF">2024-09-21T21:00:13Z</dcterms:created>
  <dcterms:modified xsi:type="dcterms:W3CDTF">2024-09-21T21:00:15Z</dcterms:modified>
</cp:coreProperties>
</file>