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1AE3A-BEC2-4FEE-966E-C344487C9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543DA-8F27-46C8-B42C-C2FB6151D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F1FDE-2532-4B19-825D-BEF8C48DC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330FC-11CF-4F7A-9AF7-CFA9E3FD7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69F75A-DCC2-40D5-BE6F-6AA262455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2453BC-D8C2-4FF2-95DE-52FDEF8BE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A889BC-C73B-4783-88FE-81CAB22C9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7CB51-3AF4-4ED9-9D98-33B53994A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D58F8-4FA1-4BB7-BBAB-CF61128E6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AA587-2969-4B72-87EB-42646BB4A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1591E-47BE-4F75-8BC8-7E81CBF88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142111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项目风险识别和风险管理计划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风险评估与量化分析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风险管理计划制定与执行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监控与报告机制建立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总结回顾与未来改进方向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当前所在行业的发展趋势、市场规模、竞争格局等相关背景信息。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公司的历史、业务范围、市场地位及核心竞争力等。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公司为何提出该项目，项目的紧迫性和必要性等。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项目提出原因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项目的短期和长期目标，包括市场份额、销售收入、客户满意度等关键指标。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项目对公司和行业的影响，包括提高公司竞争力、推动行业创新等。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项目范围及关键成功因素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项目的具体范围，包括涉及的业务领域、地域范围、时间周期等。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项目成功的关键因素，包括资源投入、团队协作、市场机遇等。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风险识别方法与工具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德尔菲法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采用匿名方式，征求专家意见，经过反复征询、归纳、修改，最后汇总成专家基本一致的看法，作为风险识别的结果。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通过分析项目的优势、劣势、机会和威胁，识别出项目面临的各种风险。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通过集思广益的方式，让项目团队成员自由提出可能的风险，并进行讨论和评估。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15" r="41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通过分析项目关键因素的变化对项目目标的影响程度，识别出项目的敏感因素和风险。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将风险按照发生的可能性和影响程度进行分类，形成风险矩阵，便于对风险进行优先级排序。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通过对系统故障形成的原因进行由上至下、由总体至部分按树枝状逐渐细化的分析，确定故障发生的概率和影响程度。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常用风险识别工具比较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项目收尾阶段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关注项目验收、交付、维护等方面的风险，确保项目圆满结束。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项目监控与控制阶段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关注项目进度、成本、质量等方面的偏差风险，及时采取纠偏措施。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关注项目资源、团队协作、沟通等方面的风险，确保项目按计划顺利进行。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项目启动阶段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重点关注项目的可行性、市场需求、技术难度等方面的风险。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项目规划阶段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关注项目范围、进度、成本、质量等方面的风险，并制定相应的应对措施。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针对不同阶段的风险识别策略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风险评估与量化分析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明确评估的目标、范围、时间和资源等基准，为风险评估提供明确的标准和依据。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设定评估基准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识别项目过程中可能遇到的风险因素，包括技术风险、市场风险、财务风险等。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针对不同类型的风险，制定相应的评估标准，如风险发生概率、影响程度、持续时间等。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概率-影响矩阵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通过评估风险发生概率和影响程度，构建概率-影响矩阵，对风险进行量化分析。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对项目关键因素进行敏感性分析，了解各因素对项目目标的影响程度，从而识别出主要风险因素。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蒙特卡罗模拟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利用计算机模拟技术，对项目过程中可能出现的各种情况进行模拟分析，评估风险对项目目标的影响。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量化分析方法论述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https://d.book118.com/966014211141010041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2024-09-08T13:41:31.691</cp:lastPrinted>
  <dcterms:created xsi:type="dcterms:W3CDTF">2024-09-08T05:41:31Z</dcterms:created>
  <dcterms:modified xsi:type="dcterms:W3CDTF">2024-09-08T05:41:33Z</dcterms:modified>
</cp:coreProperties>
</file>