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RBKRR+MS-UIGothic"/>
      <p:regular r:id="rId17"/>
    </p:embeddedFont>
    <p:embeddedFont>
      <p:font typeface="SIBSQE+SGHOQI+ArialMT"/>
      <p:regular r:id="rId18"/>
    </p:embeddedFont>
    <p:embeddedFont>
      <p:font typeface="ACFFVU+JTGIFW+MicrosoftYaHei-Bold"/>
      <p:regular r:id="rId19"/>
    </p:embeddedFont>
    <p:embeddedFont>
      <p:font typeface="CTSTLB+OQNIMH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26B18-7552-47FC-9238-08C04659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D9698-7268-4483-8052-3A7EAC360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00B8A-3DD5-473D-8FD9-56C02328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1D28B-0C4E-42C6-BF69-572996CF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CADFB-7B36-43A2-9DBC-7AA2CBBF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8C9CC-580B-4E4C-BB12-25E065EB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2EF94-2BDC-49B1-8FD5-7E96608E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59A6C-6B34-4BF6-B087-E8B703C74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D54CC-AAFA-41E2-98F8-9C81B3BA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0FF60-8648-4E9A-A9F2-2F00753A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8D3EB-7C1E-4FDA-AF7B-B2EA8025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151150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铅铋</a:t>
            </a:r>
            <a:r>
              <a:rPr sz="5150" spc="23">
                <a:solidFill>
                  <a:srgbClr val="A246FF"/>
                </a:solidFill>
                <a:latin typeface="ORBKRR+MS-UIGothic"/>
                <a:cs typeface="ORBKRR+MS-UIGothic"/>
              </a:rPr>
              <a:t>混合液中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铋</a:t>
            </a:r>
            <a:r>
              <a:rPr sz="5150" spc="25">
                <a:solidFill>
                  <a:srgbClr val="A246FF"/>
                </a:solidFill>
                <a:latin typeface="ORBKRR+MS-UIGothic"/>
                <a:cs typeface="ORBKRR+MS-UIGothic"/>
              </a:rPr>
              <a:t>与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铅</a:t>
            </a:r>
            <a:r>
              <a:rPr sz="5150" spc="25">
                <a:solidFill>
                  <a:srgbClr val="A246FF"/>
                </a:solidFill>
                <a:latin typeface="ORBKRR+MS-UIGothic"/>
                <a:cs typeface="ORBKRR+MS-UIGothic"/>
              </a:rPr>
              <a:t>的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连续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测</a:t>
            </a:r>
            <a:r>
              <a:rPr sz="5150" spc="25">
                <a:solidFill>
                  <a:srgbClr val="A246FF"/>
                </a:solidFill>
                <a:latin typeface="ORBKRR+MS-UIGothic"/>
                <a:cs typeface="ORBKRR+MS-UIGothic"/>
              </a:rPr>
              <a:t>定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ORBKRR+MS-UIGothic"/>
                <a:cs typeface="ORBKR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BSQE+SGHOQI+ArialMT"/>
                <a:cs typeface="SIBSQE+SGHOQ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绪论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795324" cy="2429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BSQE+SGHOQI+ArialMT"/>
                <a:cs typeface="SIBSQE+SGHOQ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AF79DE"/>
                </a:solidFill>
                <a:latin typeface="ORBKRR+MS-UIGothic"/>
                <a:cs typeface="ORBKRR+MS-UIGothic"/>
              </a:rPr>
              <a:t>前的准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BSQE+SGHOQI+ArialMT"/>
                <a:cs typeface="SIBSQE+SGHOQ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AF79DE"/>
                </a:solidFill>
                <a:latin typeface="ORBKRR+MS-UIGothic"/>
                <a:cs typeface="ORBKRR+MS-UIGothic"/>
              </a:rPr>
              <a:t>操作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AF79DE"/>
                </a:solidFill>
                <a:latin typeface="ORBKRR+MS-UIGothic"/>
                <a:cs typeface="ORBKRR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BSQE+SGHOQI+ArialMT"/>
                <a:cs typeface="SIBSQE+SGHOQ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实验结</a:t>
            </a:r>
            <a:r>
              <a:rPr sz="2400">
                <a:solidFill>
                  <a:srgbClr val="AF79DE"/>
                </a:solidFill>
                <a:latin typeface="ORBKRR+MS-UIGothic"/>
                <a:cs typeface="ORBKRR+MS-UIGothic"/>
              </a:rPr>
              <a:t>果与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讨论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BSQE+SGHOQI+ArialMT"/>
                <a:cs typeface="SIBSQE+SGHOQ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AF79DE"/>
                </a:solidFill>
                <a:latin typeface="ORBKRR+MS-UIGothic"/>
                <a:cs typeface="ORBKRR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RBKRR+MS-UIGothic"/>
                <a:cs typeface="ORBKRR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ACFFVU+JTGIFW+MicrosoftYaHei-Bold"/>
                <a:cs typeface="ACFFVU+JTGIF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ACFFVU+JTGIFW+MicrosoftYaHei-Bold"/>
                <a:cs typeface="ACFFVU+JTGIF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38775" y="366537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背景介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是常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的重金属元素，在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境和食品等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域中广泛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存在。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的含量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检测对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境保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、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以及食品安全等方面具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目前，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定方法主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要包括原子吸收光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法、原子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荧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光法、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感耦合等离子体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质谱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法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目的与意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ACFFVU+JTGIFW+MicrosoftYaHei-Bold"/>
                <a:cs typeface="ACFFVU+JTGIF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旨在探索一种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便、快速、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准确的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连续测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铅铋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混合液中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铅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ACFFVU+JTGIFW+MicrosoftYaHei-Bold"/>
                <a:cs typeface="ACFFVU+JTGIFW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方法将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为实际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室分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析提供有力支持，有助于提高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效率和准确性。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原理概述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采用分光光度法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定，利用不同波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下的吸光度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行定量分析。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在特定波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下分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的吸光度，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准曲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算出混合液中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本方法具有操作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便、快速、准确度高等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点，适用于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室分析。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ACFFVU+JTGIFW+MicrosoftYaHei-Bold"/>
                <a:cs typeface="ACFFVU+JTGIF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4325" y="3665374"/>
            <a:ext cx="492107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实验</a:t>
            </a:r>
            <a:r>
              <a:rPr sz="5150" spc="23">
                <a:solidFill>
                  <a:srgbClr val="A246FF"/>
                </a:solidFill>
                <a:latin typeface="ORBKRR+MS-UIGothic"/>
                <a:cs typeface="ORBKRR+MS-UIGothic"/>
              </a:rPr>
              <a:t>前的准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实验仪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器与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试剂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1550">
                <a:solidFill>
                  <a:srgbClr val="AF79DE"/>
                </a:solidFill>
                <a:latin typeface="ORBKRR+MS-UIGothic"/>
                <a:cs typeface="ORBKRR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5880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分光光度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、容量瓶、比色皿、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离心管、离心机、磁力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搅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拌器等。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试剂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铅标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准溶液、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铋标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准溶液、硝酸、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酸、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、抗坏血酸等。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与注意事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43348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TSTLB+OQNIMH+MicrosoftYaHei"/>
                <a:cs typeface="CTSTLB+OQNIMH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配置不同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铅标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准溶液和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铋标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准溶液。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64519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TSTLB+OQNIMH+MicrosoftYaHei"/>
                <a:cs typeface="CTSTLB+OQNIMH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按照一定比例混合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铋标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准溶液，制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铅铋</a:t>
            </a:r>
            <a:r>
              <a:rPr sz="1500">
                <a:solidFill>
                  <a:srgbClr val="FFFFFF"/>
                </a:solidFill>
                <a:latin typeface="ORBKRR+MS-UIGothic"/>
                <a:cs typeface="ORBKRR+MS-UIGothic"/>
              </a:rPr>
              <a:t>混合液。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与注意事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46541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3.</a:t>
            </a:r>
            <a:r>
              <a:rPr sz="1500" spc="18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 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向混合液中加入适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试剂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，使其与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铋发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生化学反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5.</a:t>
            </a:r>
            <a:r>
              <a:rPr sz="1500" spc="18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 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根据吸光度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，使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准曲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铋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4654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4.</a:t>
            </a:r>
            <a:r>
              <a:rPr sz="1500" spc="18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 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在分光光度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4747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定各混合液的吸光度。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与注意事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STLB+OQNIMH+MicrosoftYaHei"/>
                <a:cs typeface="CTSTLB+OQNIM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STLB+OQNIMH+MicrosoftYaHei"/>
                <a:cs typeface="CTSTLB+OQNIM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STLB+OQNIMH+MicrosoftYaHei"/>
                <a:cs typeface="CTSTLB+OQNIM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STLB+OQNIMH+MicrosoftYaHei"/>
                <a:cs typeface="CTSTLB+OQNIM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2920" y="5190342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492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操作在通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橱中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行，以减少有害气体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对实验</a:t>
            </a:r>
          </a:p>
          <a:p>
            <a:pPr marL="60007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的影响。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10980" y="5190342"/>
            <a:ext cx="232401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定吸光度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，要确保</a:t>
            </a:r>
          </a:p>
          <a:p>
            <a:pPr marL="9651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比色皿清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32550" y="5335758"/>
            <a:ext cx="232401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TSTLB+OQNIMH+MicrosoftYaHei"/>
                <a:cs typeface="CTSTLB+OQNIMH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在加入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试剂时</a:t>
            </a: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，要确保加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29069" y="564436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BKRR+MS-UIGothic"/>
                <a:cs typeface="ORBKRR+MS-UIGothic"/>
              </a:rPr>
              <a:t>入的量准确且均匀混合。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安全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须</a:t>
            </a:r>
            <a:r>
              <a:rPr sz="3000">
                <a:solidFill>
                  <a:srgbClr val="AF79DE"/>
                </a:solidFill>
                <a:latin typeface="ORBKRR+MS-UIGothic"/>
                <a:cs typeface="ORBKRR+MS-UIGothic"/>
              </a:rPr>
              <a:t>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FFVU+JTGIFW+MicrosoftYaHei-Bold"/>
                <a:cs typeface="ACFFVU+JTGIF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FFVU+JTGIFW+MicrosoftYaHei-Bold"/>
                <a:cs typeface="ACFFVU+JTGIF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FFVU+JTGIFW+MicrosoftYaHei-Bold"/>
                <a:cs typeface="ACFFVU+JTGIF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ORBKRR+MS-UIGothic"/>
                <a:cs typeface="ORBKRR+MS-UIGothic"/>
              </a:rPr>
              <a:t>防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AF79DE"/>
                </a:solidFill>
                <a:latin typeface="ORBKRR+MS-UIGothic"/>
                <a:cs typeface="ORBKRR+MS-UIGothic"/>
              </a:rPr>
              <a:t>措施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废</a:t>
            </a:r>
            <a:r>
              <a:rPr sz="2000" spc="25">
                <a:solidFill>
                  <a:srgbClr val="AF79DE"/>
                </a:solidFill>
                <a:latin typeface="ORBKRR+MS-UIGothic"/>
                <a:cs typeface="ORBKRR+MS-UIGothic"/>
              </a:rPr>
              <a:t>弃物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AF79DE"/>
                </a:solidFill>
                <a:latin typeface="ORBKRR+MS-UIGothic"/>
                <a:cs typeface="ORBKRR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ORBKRR+MS-UIGothic"/>
                <a:cs typeface="ORBKRR+MS-UIGothic"/>
              </a:rPr>
              <a:t>急救措施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佩戴化学防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服和化学防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手套。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实验结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束后，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液倒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入指定的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液收集容器中，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不要随意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倒。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若不慎接触到混合液或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立即用大量清水冲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洗，并及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RBKRR+MS-UIGothic"/>
                <a:cs typeface="ORBKRR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https://d.book118.com/966015115042010044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ORBKRR+MS-UIGothic</vt:lpstr>
      <vt:lpstr>SIBSQE+SGHOQI+ArialMT</vt:lpstr>
      <vt:lpstr>Times New Roman</vt:lpstr>
      <vt:lpstr>ACFFVU+JTGIFW+MicrosoftYaHei-Bold</vt:lpstr>
      <vt:lpstr>CTSTLB+OQNIMH+MicrosoftYaHei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2024-09-12T12:17:18.142</cp:lastPrinted>
  <dcterms:created xsi:type="dcterms:W3CDTF">2024-09-12T04:17:18Z</dcterms:created>
  <dcterms:modified xsi:type="dcterms:W3CDTF">2024-09-12T04:17:19Z</dcterms:modified>
</cp:coreProperties>
</file>