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CAE55-16CC-4CAC-AF56-A12A1786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E7C06-1A99-4056-B290-6F9B0187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4342-2A60-4612-8363-B9BDEBE9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16318-9BE4-4E13-926B-560C4021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781D4-497A-40C1-83EB-48BDCBC4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53DCE-C6C2-4A33-A5DA-5905FAD41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572FC-7889-42B2-973E-4A756E3AF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9588F-B456-42DB-B20A-1CD90028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C5154-AB1D-4071-BF74-894739BA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807D8-BA08-4984-83D3-9E9298FF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67FEB-2EC5-4D9A-A20C-5E26F98E5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20122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教育机构培训的评估和认证提升教学质量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教育机构培训现状及问题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评估和认证的标准及流程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评估指标体系的构建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认证机构的选择与监管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提升教学质量的策略与措施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评估和认证是教育机构培训质量的重要保障，通过对教学质量的监督和评估，可以及时发现和解决问题，促进教学质量的不断提升。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随着教育市场的不断变化和发展，评估和认证可以帮助教育机构更好地适应市场需求，提高教育服务的质量和水平。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增强机构竞争力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评估和认证是教育机构展示自身实力和教学水平的重要途径，通过获得认证和评估机构的认可，可以增强机构的品牌影响力和市场竞争力。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保证教学质量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评估和认证机构通过对教育机构的全面审查和评估，可以确保教育机构的教学质量符合国家标准和市场需求。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提高教育透明度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评估和认证机构会将评估结果和认证情况向社会公布，从而提高教育的透明度，让更多的人了解教育机构的真实情况。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增强学生信心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评估和认证机构对教育机构的认可和肯定，可以增强学生的信心和归属感，提高学生的学习积极性和学习效果。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促进教学改革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评估和认证机构在评估过程中，会对教育机构的教学管理、课程设置、师资力量等方面进行全面的分析和评价，从而为教育机构提供有针对性的改革建议，促进教学改革的深入进行。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评估和认证的意义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教育机构培训现状及问题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培训市场规模庞大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随着教育需求的增长，培训机构数量不断增加，市场规模持续扩大。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培训内容多样化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培训机构提供的课程包括学术课程、职业技能培训、兴趣爱好培养等，满足不同学员的需求。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教学方式灵活多变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培训机构采用线上、线下或混合教学模式，为学员提供灵活的学习方式。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教育机构培训现状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部分培训机构存在教学质量不高、师资力量薄弱等问题，影响学员的学习效果。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乱收费现象严重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一些培训机构存在乱收费、退费难等问题，损害学员的利益。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当前对培训机构的监管力度不够，导致一些不良机构得以存在和发展。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56" b="14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市场准入门槛低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培训机构的市场准入门槛相对较低，导致一些不具备教育资质和经验的机构也能进入市场。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监管机制不完善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目前对培训机构的监管机制存在漏洞和不足，无法及时发现和处理问题机构。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部分机构追求短期利益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一些培训机构过于追求短期经济利益，忽视教学质量和学员利益，导致问题频发。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评估和认证的标准及流程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评估教师的教学水平、课程设置、教学方法和效果等。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评估学校或培训机构的教学设施、教材、技术支持等。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学生满意度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通过调查问卷、学生反馈等方式收集学生对教学质量的评价。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考察学生的学业成绩、技能提升、就业率等。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申请认证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学校或培训机构向认证机构提交申请，并提供相关材料。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认证机构对学校或培训机构进行初步评估，确定是否符合认证标准。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认证机构组织专家进行现场考察，深入了解学校或培训机构的教学情况。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认证决定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认证机构根据评估结果做出认证决定，并通知学校或培训机构。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明确评估目标、范围、时间和资源等。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通过调查问卷、访谈、观察等方式收集相关信息。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对收集到的信息进行整理、分类和分析，形成评估报告。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将评估结果反馈给学校或培训机构，并提出改进意见和建议。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定期对学校或培训机构进行复查和监控，确保教学质量持续改进。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评估指标体系的构建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考察学生的学习成果，如考试成绩、作业完成情况等。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评价教师的学术背景、教学经验和教学方法等。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评估课程内容的科学性、前沿性和实用性。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评价教学设施、实验设备、图书资料等的配备情况和使用效率。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评估指标的选择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https://d.book118.com/966020122232010031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2024-08-30T16:57:11.569</cp:lastPrinted>
  <dcterms:created xsi:type="dcterms:W3CDTF">2024-08-30T08:57:11Z</dcterms:created>
  <dcterms:modified xsi:type="dcterms:W3CDTF">2024-08-30T08:57:13Z</dcterms:modified>
</cp:coreProperties>
</file>