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B1DDE-973B-494F-AB73-85E7F96E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74E44-C6AE-419D-8CFE-D87378F8C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C18E2-A2A1-4A6F-89E5-7280638C5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F8175-5C94-4F31-9C2B-3AED1AC7B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730900-B265-4332-814B-494144EFC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48E0B-67A2-4872-8CE3-41A2F38BD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3B1E2-7C1B-4D1B-B05E-8EAE2DB48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37324-5976-42B8-8468-A6050F7E3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36369-9472-453F-81C5-CADFF8122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E9774-54B5-4347-AF92-10C3755BB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D6C79-F144-42EC-843C-36940B7F5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201510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旅行社行业招商方案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招商策略与模式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招商政策与支持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成功案例展示与经验分享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90年代至2000年初，随着市场经济的发展和旅游业的繁荣，旅行社数量迅速增加，民营和外资旅行社逐渐崭露头角。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近年来，旅行社行业逐渐走向成熟，市场竞争日益激烈，行业整合加速，专业化、品牌化成为发展趋势。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20世纪80年代，旅行社行业开始起步，以国有大型旅行社为主导。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根据相关数据，旅行社行业市场规模逐年增长，已达到数千亿元人民币。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随着国内旅游市场的不断扩大和出境游的快速增长，旅行社行业市场规模仍将继续保持稳步增长态势。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消费者对于旅游产品的需求越来越个性化，对于行程安排、酒店选择、餐饮等方面都有独特的要求。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消费者对旅游产品的品质要求越来越高，包括导游服务、旅游安全、旅游体验等方面。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消费者希望旅行社能够提供更加便捷的服务，如在线预订、移动支付、智能导游等。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旅行社行业竞争激烈，市场集中度逐渐提高，大型旅行社通过兼并重组等方式扩大市场份额。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国有大型旅行社、民营旅行社、外资旅行社等。其中，国有大型旅行社在资源获取和政策支持方面具有优势；民营旅行社在灵活性和创新性方面表现突出；外资旅行社在品牌影响力和国际化运作方面具有竞争力。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跨界合作企业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与电商、金融、教育、文化等产业的企业合作，共同开发旅游市场，创新旅游产品和服务。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投资者和创业团队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吸引有资金实力和创业意愿的个人或团队，共同推动旅行社行业的发展。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旅游产业链上下游企业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包括酒店、餐饮、交通、景区等相关企业，通过合作实现资源共享和互利共赢。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招商目标群体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优质旅游资源的整合者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通过整合各类旅游资源，提供一站式旅游服务，满足游客多元化需求。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旅游产品和服务的创新者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不断推陈出新，开发个性化、特色化的旅游产品和服务，引领旅游市场潮流。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旅游行业的引领者和标准制定者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积极参与行业交流和合作，推动旅行社行业的规范化和标准化发展。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招商项目定位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通过合作，引入新的理念、技术和资源，推动旅行社行业的创新和发展。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通过合作，扩大旅行社品牌的市场覆盖面和知名度，提高品牌竞争力。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实现资源共享和互利共赢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与合作企业实现资源共享，降低成本，提高效益，实现双方互利共赢。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预期合作效果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招商策略与模式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明确旅行社的品牌定位，包括目标市场、品牌形象、品牌口号等，提升品牌知名度和美誉度。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通过广告、公关、社交媒体等多种渠道进行品牌推广，提高品牌曝光度和认知度。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与相关产业品牌进行跨界合作，共同打造旅游生态圈，提升品牌影响力。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针对不同客户群体，设计个性化、定制化的旅游产品，满足多样化需求。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围绕特定主题，如文化、自然、探险等，打造特色旅游产品，吸引目标客户群体。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主题旅游产品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运用大数据、人工智能等技术，推出智能化旅游产品，提高客户体验和满意度。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智能化产品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760" b="3760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利用互联网和移动互联网平台，如官网、APP、社交媒体等，拓展线上销售渠道，提高销售效率。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与景区、酒店、交通等旅游资源方建立合作关系，共同拓展线下销售渠道，扩大市场份额。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代理商渠道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积极招募代理商，建立完善的代理商体系，拓展销售网络。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通过股权合作方式引入战略投资者，共同推动旅行社的发展壮大。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股权合作模式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吸引符合条件的加盟商加入旅行社品牌，实现品牌快速扩张和市场份额提升。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品牌加盟模式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与上下游产业链企业建立紧密合作关系，实现资源共享和互利共赢。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产业链合作模式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招商政策与支持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https://d.book118.com/966020151025010035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2024-09-04T18:41:45.619</cp:lastPrinted>
  <dcterms:created xsi:type="dcterms:W3CDTF">2024-09-04T10:41:45Z</dcterms:created>
  <dcterms:modified xsi:type="dcterms:W3CDTF">2024-09-04T10:41:47Z</dcterms:modified>
</cp:coreProperties>
</file>