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DDDCD2-1929-4540-A226-2CFF93C72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6DAC9-3930-4FC4-A83A-18186DD01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84EFA-8C21-4295-B9D9-4590EA22E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405664-D929-47F6-AC67-0F00497F5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F33867-9B67-44AF-A854-2AAEB9611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E40C4F-F6E1-4560-AC39-40CE1EACD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FE2D46-9D4D-407D-B2AB-A04A2E390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47C8F2-50A9-4C88-AE7E-BC2B29503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7CE41-11E3-4AC9-A32F-D6D90641C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3AA46-6927-468A-AB87-6ECA3CC06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8C768-F94B-4D0B-87DA-2AA97A128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0220242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供应商产品批准程序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产品批准流程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产品质量控制与监督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合同执行与变更管理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风险管理及应对措施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确保供应商提供的产品符合公司要求和标准，保证产品质量和安全性。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预防因供应商产品问题导致的生产延误、质量事故和客户投诉。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适用于所有为公司提供产品的供应商。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涉及对象包括供应商、采购部门、质量部门和其他相关部门。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供应商资格要求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供应商应具备相应的生产资质和经营许可证，确保其具备合法经营和生产的能力。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供应商应具备良好的信誉和商业道德，无不良经营记录和违法行为。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供应商应具备稳定的生产能力和质量保障体系，确保按时交付合格产品。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供应商评估流程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对筛选出的供应商进行现场考察，了解其生产能力、质量保障体系和经营状况。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对供应商进行初步筛选，筛选出符合资格要求的供应商。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根据评估结果，选定符合要求的供应商，签订合作协议。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根据考察结果，对供应商进行综合评估，包括价格、质量、交货期和服务等方面。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供应商选择标准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产品质量稳定可靠，符合相关标准和客户要求。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交货期及时，能满足客户生产需求。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价格合理，具备市场竞争力。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服务优良，能提供及时的技术支持和售后服务。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产品批准流程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提交申请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供应商向采购部门提出产品批准申请。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资料准备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供应商需准备相关的产品资料，包括产品规格、质量证明、检测报告等，确保资料齐全、准确。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提交申请及资料准备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采购部门组织技术专家对供应商提交的产品资料进行评审，评估产品的技术性能、质量可靠性等方面是否符合要求。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现场考察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对于某些关键产品，采购部门可能需要进行现场考察，核实供应商的实际生产能力、工艺流程等是否符合要求。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技术评审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技术评审与现场考察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根据技术评审和现场考察的结果，采购部门做出是否批准供应商产品的决策。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采购部门将批准结果通知供应商，对于未通过审批的产品，需说明原因及改进要求。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批准决策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批准决策及通知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产品质量控制与监督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抽样检验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根据产品特性和检验标准，确定抽样方案，从批次中抽取一定数量的样品进行检验。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全数检验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对每个产品进行逐一检验，确保所有产品均符合质量要求。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自动化检测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利用机器视觉、传感器等技术手段，实现产品自动检测和筛选。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破坏性试验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对产品进行破坏性试验，以检测其极限性能和可靠性。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质量检验与测试方法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https://d.book118.com/966022024230010044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2024-09-13T10:52:00.582</cp:lastPrinted>
  <dcterms:created xsi:type="dcterms:W3CDTF">2024-09-13T02:52:00Z</dcterms:created>
  <dcterms:modified xsi:type="dcterms:W3CDTF">2024-09-13T02:52:02Z</dcterms:modified>
</cp:coreProperties>
</file>