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0D69E-BEE4-4905-BC3A-1D6D7890E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CDB48-8ACE-4564-909A-C9A32FE10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2A379-23B7-4F26-BA2E-6EE482C8C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E9B80-4F91-410B-9C9F-3A234C77D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FE921-3336-46E4-BE1C-E62593A3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A5D75-E90A-4FA6-A33C-47B4737D4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BA625-8770-4BE7-9205-C4738B0DC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C33A0-6841-4A31-9AC5-DF76AF2FC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AC78D-B0A9-4DB8-B4D3-2B9689BBB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611DB-35B7-4DF0-9EDC-EB085AA35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5DD28-49E1-43EC-810C-9A7A7BA12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23011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工作流程和沟通协作规范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冲突解决规范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通过明确工作流程和规范沟通协作方式，减少不必要的延误和误解，提高工作效率。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提升工作质量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强化团队成员之间的沟通和协作，形成高效、和谐的工作氛围。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确保工作按照既定流程进行，减少错误和疏漏，提高工作质量。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本规范适用于公司内部所有部门和岗位，涉及工作流程和沟通协作的各个方面。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公司全体员工，包括正式员工、实习生、临时工等，都必须遵守本规范。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工作流程规范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基于业务需求和目标，设计高效、合理的工作流程，确保流程的可操作性和可维护性。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875" r="7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持续分析工作流程中的瓶颈和问题，通过简化、合并、自动化等方式优化流程，提高工作效率。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运用流程图、BPM（业务流程管理）等工具，清晰呈现和不断优化工作流程。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流程设计和优化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确保员工严格按照工作流程执行任务，遵循规定的操作步骤和标准。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建立有效的监控机制，对工作流程的执行情况进行实时跟踪和监控，确保流程顺畅运行。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67" b="13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及时发现并解决工作流程执行过程中的问题，确保问题不扩大、不影响整体流程的运行。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流程执行和监控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流程改进和创新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改进动力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鼓励员工积极提出改进工作流程的建议和意见，激发团队改进动力。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倡导创新思维，鼓励员工探索新的工作流程和方法，提高工作效率和质量。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将流程改进和创新纳入日常工作，形成持续改进的文化和氛围，推动组织不断进步。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沟通协作规范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84" r="1488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96" r="1899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沟通方式和渠道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定期举行面对面会议，以便团队成员之间直接交流和讨论问题。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对于远程团队成员或需要即时反馈的情况，可使用电话会议进行沟通。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适用于非紧急、需要详细解释或需要保留沟通记录的情况。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如企业微信、钉钉等，适用于快速响应和实时沟通。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面对面会议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电话会议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电子邮件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即时通讯工具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明确沟通目的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沟通内容和要求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773" r="57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在沟通之前，应明确沟通的目的和预期结果，以便更有效地传达信息。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使用简洁明了的语言，避免使用模糊或含糊不清的措辞。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在沟通过程中，应积极倾听他人的观点，努力理解对方的立场和需求。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保持礼貌和尊重，避免使用攻击性或贬低他人的言辞。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定期收集团队成员对沟通效果的反馈，以便了解存在的问题和改进的方向。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根据反馈和实际情况，对沟通效果进行评估，识别出有效的沟通方式和需要改进的地方。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针对评估结果，制定相应的改进计划，包括改进沟通方式、提高沟通技巧、加强团队建设等。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不断关注沟通效果，根据实际情况调整改进计划，并持续推动团队沟通协作能力的提升。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沟通效果评估和改进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https://d.book118.com/966023011222010034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2024-09-04T08:01:28.484</cp:lastPrinted>
  <dcterms:created xsi:type="dcterms:W3CDTF">2024-09-04T00:01:28Z</dcterms:created>
  <dcterms:modified xsi:type="dcterms:W3CDTF">2024-09-04T00:01:30Z</dcterms:modified>
</cp:coreProperties>
</file>