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5ABB4AA-C02A-493C-9259-0273896812C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48FC1-EADB-425D-A910-2FFD2F00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ED65-3B08-4E08-8C0C-BA2D649C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AA296-5CF2-4B4B-8E2C-DD6159930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AF1D9-FD03-4843-84F7-A9B96BCC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2AAE7E-E7E9-4C12-A01A-68245076A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157CD-0932-44B9-9781-E1DFC55E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23E42-3CE6-4554-9301-BF4FB1578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8338B-3E46-44EE-86F4-8C0319A3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33B95-305B-4ED0-951C-07B431CC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12F6-48D9-41DA-B1C1-CF422D6D2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577F5-024F-448F-9AE0-BA067B11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E6FECF-9206-4C5C-ACDA-8C6D21CB6E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EDAF7CA-BFA9-4212-B095-29D114AD482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3112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建立积极心态享受生活的美好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拥有积极心态的益处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培养积极心态的方法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享受积极心态带来的美好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什么是积极心态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积极心态是一种积极的生活态度，能够帮助我们面对挑战，保持乐观和自信。积极心态有助于提升个人幸福感、增强心理健康，改善人际关系。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如何建立积极心态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培养感恩的心态，珍惜当下。学会乐观看待问题，积极寻找解决方案。培养自律和自我激励的习惯。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更多的幸福和满足感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享受当下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心情愉悦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更好的人际关系和社交能力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积极心态带来的好处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更多的机会和可能性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开阔视野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拓展人脉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拥有积极心态的益处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减少负面情绪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减少抑郁和焦虑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坚韧不拔走过困境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抗挫折能力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信心满满面对挑战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增强工作效率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集中精力做好每件事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事业步步高升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更高职业成就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协作无间共创佳绩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提升健康水平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平衡生活工作，健康第一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调节身心平衡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强健体魄抵御疾病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提升免疫功能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运动、饮食俱佳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形成健康习惯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改善人际关系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友谊长存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更懂他人心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培养同理心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表达更畅快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积极心态的力量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积极心态是一种看待生活的态度，它能够让我们更加快乐、更加乐观。拥有积极心态的人往往更容易面对生活中的困难和挑战，从而更好地享受生活的美好。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持续维持积极心态的方法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感恩身边的一切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每天感恩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看到事物的积极面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影响力正能量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与积极的人为伍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定期锻炼身体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改变你的心态，改变你的生活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积极心态不仅能够带来快乐和幸福，更能够影响我们的生活方式和人际关系。每个人都可以通过调整心态，让自己更加积极乐观地面对生活中的挑战，从而享受生活的美好。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培养积极心态的方法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做感恩日记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每天写下一件让自己感到感激的事情，培养感恩的心态，珍惜生活中的每一个美好瞬间。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注重自我激励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每天为自己加油打气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设定明确的目标和计划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实现梦想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相信自己能够克服困难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乐观面对问题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将问题看作挑战和机会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多种解决途径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积极寻找解决方案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参加社交活动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结识新朋友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扩大人脉圈子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保持积极社交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和积极乐观的人交往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分享快乐和困难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https://d.book118.com/966031125013010104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建立积极心态享受生活的美好</vt:lpstr>
      <vt:lpstr>目录</vt:lpstr>
      <vt:lpstr>第1章 简介</vt:lpstr>
      <vt:lpstr> </vt:lpstr>
      <vt:lpstr>为什么重要</vt:lpstr>
      <vt:lpstr> </vt:lpstr>
      <vt:lpstr>积极心态带来的好处</vt:lpstr>
      <vt:lpstr>第2章 拥有积极心态的益处</vt:lpstr>
      <vt:lpstr>提升心理健康</vt:lpstr>
      <vt:lpstr>增强工作效率</vt:lpstr>
      <vt:lpstr>提升健康水平</vt:lpstr>
      <vt:lpstr>改善人际关系</vt:lpstr>
      <vt:lpstr> </vt:lpstr>
      <vt:lpstr>持续维持积极心态的方法</vt:lpstr>
      <vt:lpstr>改变你的心态，改变你的生活</vt:lpstr>
      <vt:lpstr>第3章 培养积极心态的方法</vt:lpstr>
      <vt:lpstr> </vt:lpstr>
      <vt:lpstr>注重自我激励</vt:lpstr>
      <vt:lpstr>乐观面对问题</vt:lpstr>
      <vt:lpstr>保持积极社交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2024-09-29T14:57:16.137</cp:lastPrinted>
  <dcterms:created xsi:type="dcterms:W3CDTF">2024-09-29T06:57:16Z</dcterms:created>
  <dcterms:modified xsi:type="dcterms:W3CDTF">2024-09-29T06:57:18Z</dcterms:modified>
</cp:coreProperties>
</file>