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20" r:id="rId2"/>
    <p:sldMasterId id="2147483932" r:id="rId3"/>
  </p:sldMasterIdLst>
  <p:sldIdLst>
    <p:sldId id="259" r:id="rId4"/>
    <p:sldId id="262" r:id="rId5"/>
    <p:sldId id="265" r:id="rId6"/>
    <p:sldId id="267" r:id="rId7"/>
  </p:sldIdLst>
  <p:sldSz cx="9207500" cy="6905625"/>
  <p:notesSz cx="6858000" cy="9144000"/>
  <p:custDataLst>
    <p:tags r:id="rId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viewProps" Target="viewProps.xml" /><Relationship Id="rId11" Type="http://schemas.openxmlformats.org/officeDocument/2006/relationships/theme" Target="theme/theme1.xml" /><Relationship Id="rId12"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tags" Target="tags/tag1.xml" /><Relationship Id="rId9" Type="http://schemas.openxmlformats.org/officeDocument/2006/relationships/presProps" Target="presProps.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23CEF8-B7C5-4D2F-82A4-FA2D10764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BAE6F-C6A1-4291-932E-F16C4230C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322CE6-BA55-47DA-8DF2-E078FA31F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C28671-D46C-45F5-BDE8-4350B2E682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A85F09-4399-4B56-8B41-0B9877F007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DF7D3A-26D8-486F-AADA-E5F37BF38E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B2BDBC-C64E-459F-AD04-C830D3FE64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AF2881-C561-49DC-9840-523FADAA49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4E68F8-39F6-4E43-AF6D-AA5DF14D16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CE6A54-AD09-467C-A194-0C473F2A5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C4B4D-79E4-4FDC-9898-4E1E39FA2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pattFill prst="ltHorz">
          <a:fgClr>
            <a:schemeClr val="bg2"/>
          </a:fgClr>
          <a:bgClr>
            <a:schemeClr val="bg1"/>
          </a:bgClr>
        </a:pattFill>
        <a:effectLst/>
      </p:bgPr>
    </p:bg>
    <p:spTree>
      <p:nvGrpSpPr>
        <p:cNvPr id="1" name=""/>
        <p:cNvGrpSpPr/>
        <p:nvPr/>
      </p:nvGrpSpPr>
      <p:grpSpPr>
        <a:xfrm>
          <a:off x="0" y="0"/>
          <a:ext cx="0" cy="0"/>
        </a:xfrm>
      </p:grpSpPr>
      <p:sp>
        <p:nvSpPr>
          <p:cNvPr id="7170" name="AutoShape 7"/>
          <p:cNvSpPr/>
          <p:nvPr/>
        </p:nvSpPr>
        <p:spPr bwMode="auto">
          <a:xfrm>
            <a:off x="690600" y="2410708"/>
            <a:ext cx="7826807" cy="110305"/>
          </a:xfrm>
          <a:custGeom>
            <a:cxnLst>
              <a:cxn ang="0">
                <a:pos x="0" y="0"/>
              </a:cxn>
              <a:cxn ang="0">
                <a:pos x="2147483647" y="0"/>
              </a:cxn>
              <a:cxn ang="0">
                <a:pos x="2147483647" y="2147483647"/>
              </a:cxn>
              <a:cxn ang="0">
                <a:pos x="0" y="2147483647"/>
              </a:cxn>
              <a:cxn ang="0">
                <a:pos x="0" y="0"/>
              </a:cxn>
              <a:cxn ang="0">
                <a:pos x="2147483647" y="0"/>
              </a:cxn>
            </a:cxnLst>
            <a:rect l="l" t="t" r="r" b="b"/>
            <a:pathLst>
              <a:path w="1000" h="1000" stroke="0">
                <a:moveTo>
                  <a:pt x="0" y="0"/>
                </a:moveTo>
                <a:lnTo>
                  <a:pt x="618" y="0"/>
                </a:lnTo>
                <a:lnTo>
                  <a:pt x="618" y="1000"/>
                </a:lnTo>
                <a:lnTo>
                  <a:pt x="0" y="1000"/>
                </a:lnTo>
                <a:lnTo>
                  <a:pt x="0" y="0"/>
                </a:lnTo>
                <a:close/>
              </a:path>
              <a:path w="1000" h="1000">
                <a:moveTo>
                  <a:pt x="0" y="0"/>
                </a:moveTo>
                <a:lnTo>
                  <a:pt x="1000" y="0"/>
                </a:lnTo>
              </a:path>
            </a:pathLst>
          </a:custGeom>
          <a:solidFill>
            <a:schemeClr val="accent2"/>
          </a:solidFill>
          <a:ln w="9525">
            <a:solidFill>
              <a:schemeClr val="accent2"/>
            </a:solidFill>
            <a:round/>
          </a:ln>
        </p:spPr>
        <p:txBody>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986" name="Rectangle 2"/>
          <p:cNvSpPr>
            <a:spLocks noGrp="1" noChangeArrowheads="1"/>
          </p:cNvSpPr>
          <p:nvPr>
            <p:ph type="ctrTitle"/>
          </p:nvPr>
        </p:nvSpPr>
        <p:spPr>
          <a:xfrm>
            <a:off x="690600" y="997534"/>
            <a:ext cx="7826807" cy="1381201"/>
          </a:xfrm>
        </p:spPr>
        <p:txBody>
          <a:bodyPr/>
          <a:lstStyle>
            <a:lvl1pPr>
              <a:defRPr sz="4028"/>
            </a:lvl1pPr>
          </a:lstStyle>
          <a:p>
            <a:pPr lvl="0"/>
            <a:r>
              <a:rPr lang="zh-CN" altLang="en-US" noProof="0" smtClean="0"/>
              <a:t>单击此处编辑母版标题样式</a:t>
            </a:r>
          </a:p>
        </p:txBody>
      </p:sp>
      <p:sp>
        <p:nvSpPr>
          <p:cNvPr id="41987" name="Rectangle 3"/>
          <p:cNvSpPr>
            <a:spLocks noGrp="1" noChangeArrowheads="1"/>
          </p:cNvSpPr>
          <p:nvPr>
            <p:ph type="subTitle" idx="1"/>
          </p:nvPr>
        </p:nvSpPr>
        <p:spPr>
          <a:xfrm>
            <a:off x="1457935" y="3453003"/>
            <a:ext cx="7059473" cy="1611402"/>
          </a:xfrm>
        </p:spPr>
        <p:txBody>
          <a:bodyPr/>
          <a:lstStyle>
            <a:lvl1pPr marL="0" indent="0">
              <a:buFont typeface="Wingdings" pitchFamily="2" charset="2"/>
              <a:buNone/>
              <a:defRPr sz="2820"/>
            </a:lvl1pPr>
          </a:lstStyle>
          <a:p>
            <a:pPr lvl="0"/>
            <a:r>
              <a:rPr lang="zh-CN" altLang="en-US" noProof="0" smtClean="0"/>
              <a:t>单击此处编辑母版副标题样式</a:t>
            </a:r>
          </a:p>
        </p:txBody>
      </p:sp>
      <p:sp>
        <p:nvSpPr>
          <p:cNvPr id="7173" name="Rectangle 4"/>
          <p:cNvSpPr>
            <a:spLocks noGrp="1" noChangeArrowheads="1"/>
          </p:cNvSpPr>
          <p:nvPr>
            <p:ph type="dt" sz="half" idx="10"/>
          </p:nvPr>
        </p:nvSpPr>
        <p:spPr bwMode="auto">
          <a:xfrm>
            <a:off x="690600" y="6292139"/>
            <a:ext cx="1918335" cy="460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7174" name="Rectangle 5"/>
          <p:cNvSpPr>
            <a:spLocks noGrp="1" noChangeArrowheads="1"/>
          </p:cNvSpPr>
          <p:nvPr>
            <p:ph type="ftr" sz="quarter" idx="11"/>
          </p:nvPr>
        </p:nvSpPr>
        <p:spPr bwMode="auto">
          <a:xfrm>
            <a:off x="3146069" y="6292139"/>
            <a:ext cx="2915869" cy="460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7175" name="Rectangle 6"/>
          <p:cNvSpPr>
            <a:spLocks noGrp="1" noChangeArrowheads="1"/>
          </p:cNvSpPr>
          <p:nvPr>
            <p:ph type="sldNum" sz="quarter" idx="12"/>
          </p:nvPr>
        </p:nvSpPr>
        <p:spPr bwMode="auto">
          <a:xfrm>
            <a:off x="6599072" y="6292139"/>
            <a:ext cx="1918335" cy="460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A5EE3FC9-1979-41DB-87A0-390948888A98}"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5"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6"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7369" y="4437749"/>
            <a:ext cx="7826807" cy="1371610"/>
          </a:xfrm>
        </p:spPr>
        <p:txBody>
          <a:bodyPr anchor="t"/>
          <a:lstStyle>
            <a:lvl1pPr algn="l">
              <a:defRPr sz="4028"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7369" y="2927060"/>
            <a:ext cx="7826807" cy="1510688"/>
          </a:xfrm>
        </p:spPr>
        <p:txBody>
          <a:bodyPr anchor="b"/>
          <a:lstStyle>
            <a:lvl1pPr marL="0" indent="0">
              <a:buNone/>
              <a:defRPr sz="2014"/>
            </a:lvl1pPr>
            <a:lvl2pPr marL="460400" indent="0">
              <a:buNone/>
              <a:defRPr sz="1813"/>
            </a:lvl2pPr>
            <a:lvl3pPr marL="920801" indent="0">
              <a:buNone/>
              <a:defRPr sz="1611"/>
            </a:lvl3pPr>
            <a:lvl4pPr marL="1381201" indent="0">
              <a:buNone/>
              <a:defRPr sz="1410"/>
            </a:lvl4pPr>
            <a:lvl5pPr marL="1841602" indent="0">
              <a:buNone/>
              <a:defRPr sz="1410"/>
            </a:lvl5pPr>
            <a:lvl6pPr marL="2302002" indent="0">
              <a:buNone/>
              <a:defRPr sz="1410"/>
            </a:lvl6pPr>
            <a:lvl7pPr marL="2762402" indent="0">
              <a:buNone/>
              <a:defRPr sz="1410"/>
            </a:lvl7pPr>
            <a:lvl8pPr marL="3222803" indent="0">
              <a:buNone/>
              <a:defRPr sz="1410"/>
            </a:lvl8pPr>
            <a:lvl9pPr marL="3683203" indent="0">
              <a:buNone/>
              <a:defRPr sz="1410"/>
            </a:lvl9pPr>
          </a:lstStyle>
          <a:p>
            <a:pPr lvl="0"/>
            <a:r>
              <a:rPr lang="zh-CN" altLang="en-US" smtClean="0"/>
              <a:t>单击此处编辑母版文本样式</a:t>
            </a:r>
          </a:p>
        </p:txBody>
      </p:sp>
      <p:sp>
        <p:nvSpPr>
          <p:cNvPr id="4"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5"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6"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70705" y="1764868"/>
            <a:ext cx="3951770" cy="4297071"/>
          </a:xfrm>
        </p:spPr>
        <p:txBody>
          <a:bodyPr/>
          <a:lstStyle>
            <a:lvl1pPr>
              <a:defRPr sz="2820"/>
            </a:lvl1pPr>
            <a:lvl2pPr>
              <a:defRPr sz="2417"/>
            </a:lvl2pPr>
            <a:lvl3pPr>
              <a:defRPr sz="2014"/>
            </a:lvl3pPr>
            <a:lvl4pPr>
              <a:defRPr sz="1813"/>
            </a:lvl4pPr>
            <a:lvl5pPr>
              <a:defRPr sz="1813"/>
            </a:lvl5pPr>
            <a:lvl6pPr>
              <a:defRPr sz="1813"/>
            </a:lvl6pPr>
            <a:lvl7pPr>
              <a:defRPr sz="1813"/>
            </a:lvl7pPr>
            <a:lvl8pPr>
              <a:defRPr sz="1813"/>
            </a:lvl8pPr>
            <a:lvl9pPr>
              <a:defRPr sz="1813"/>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75941" y="1764868"/>
            <a:ext cx="3951770" cy="4297071"/>
          </a:xfrm>
        </p:spPr>
        <p:txBody>
          <a:bodyPr/>
          <a:lstStyle>
            <a:lvl1pPr>
              <a:defRPr sz="2820"/>
            </a:lvl1pPr>
            <a:lvl2pPr>
              <a:defRPr sz="2417"/>
            </a:lvl2pPr>
            <a:lvl3pPr>
              <a:defRPr sz="2014"/>
            </a:lvl3pPr>
            <a:lvl4pPr>
              <a:defRPr sz="1813"/>
            </a:lvl4pPr>
            <a:lvl5pPr>
              <a:defRPr sz="1813"/>
            </a:lvl5pPr>
            <a:lvl6pPr>
              <a:defRPr sz="1813"/>
            </a:lvl6pPr>
            <a:lvl7pPr>
              <a:defRPr sz="1813"/>
            </a:lvl7pPr>
            <a:lvl8pPr>
              <a:defRPr sz="1813"/>
            </a:lvl8pPr>
            <a:lvl9pPr>
              <a:defRPr sz="1813"/>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6"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7"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60401" y="276560"/>
            <a:ext cx="8287207" cy="1151001"/>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60400" y="1545859"/>
            <a:ext cx="4068469" cy="644240"/>
          </a:xfrm>
        </p:spPr>
        <p:txBody>
          <a:bodyPr anchor="b"/>
          <a:lstStyle>
            <a:lvl1pPr marL="0" indent="0">
              <a:buNone/>
              <a:defRPr sz="2417" b="1"/>
            </a:lvl1pPr>
            <a:lvl2pPr marL="460400" indent="0">
              <a:buNone/>
              <a:defRPr sz="2014" b="1"/>
            </a:lvl2pPr>
            <a:lvl3pPr marL="920801" indent="0">
              <a:buNone/>
              <a:defRPr sz="1813" b="1"/>
            </a:lvl3pPr>
            <a:lvl4pPr marL="1381201" indent="0">
              <a:buNone/>
              <a:defRPr sz="1611" b="1"/>
            </a:lvl4pPr>
            <a:lvl5pPr marL="1841602" indent="0">
              <a:buNone/>
              <a:defRPr sz="1611" b="1"/>
            </a:lvl5pPr>
            <a:lvl6pPr marL="2302002" indent="0">
              <a:buNone/>
              <a:defRPr sz="1611" b="1"/>
            </a:lvl6pPr>
            <a:lvl7pPr marL="2762402" indent="0">
              <a:buNone/>
              <a:defRPr sz="1611" b="1"/>
            </a:lvl7pPr>
            <a:lvl8pPr marL="3222803" indent="0">
              <a:buNone/>
              <a:defRPr sz="1611" b="1"/>
            </a:lvl8pPr>
            <a:lvl9pPr marL="3683203" indent="0">
              <a:buNone/>
              <a:defRPr sz="1611" b="1"/>
            </a:lvl9pPr>
          </a:lstStyle>
          <a:p>
            <a:pPr lvl="0"/>
            <a:r>
              <a:rPr lang="zh-CN" altLang="en-US" smtClean="0"/>
              <a:t>单击此处编辑母版文本样式</a:t>
            </a:r>
          </a:p>
        </p:txBody>
      </p:sp>
      <p:sp>
        <p:nvSpPr>
          <p:cNvPr id="4" name="内容占位符 3"/>
          <p:cNvSpPr>
            <a:spLocks noGrp="1"/>
          </p:cNvSpPr>
          <p:nvPr>
            <p:ph sz="half" idx="2"/>
          </p:nvPr>
        </p:nvSpPr>
        <p:spPr>
          <a:xfrm>
            <a:off x="460400" y="2190099"/>
            <a:ext cx="4068469" cy="3978947"/>
          </a:xfrm>
        </p:spPr>
        <p:txBody>
          <a:bodyPr/>
          <a:lstStyle>
            <a:lvl1pPr>
              <a:defRPr sz="2417"/>
            </a:lvl1pPr>
            <a:lvl2pPr>
              <a:defRPr sz="2014"/>
            </a:lvl2pPr>
            <a:lvl3pPr>
              <a:defRPr sz="1813"/>
            </a:lvl3pPr>
            <a:lvl4pPr>
              <a:defRPr sz="1611"/>
            </a:lvl4pPr>
            <a:lvl5pPr>
              <a:defRPr sz="1611"/>
            </a:lvl5pPr>
            <a:lvl6pPr>
              <a:defRPr sz="1611"/>
            </a:lvl6pPr>
            <a:lvl7pPr>
              <a:defRPr sz="1611"/>
            </a:lvl7pPr>
            <a:lvl8pPr>
              <a:defRPr sz="1611"/>
            </a:lvl8pPr>
            <a:lvl9pPr>
              <a:defRPr sz="1611"/>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77540" y="1545859"/>
            <a:ext cx="4070067" cy="644240"/>
          </a:xfrm>
        </p:spPr>
        <p:txBody>
          <a:bodyPr anchor="b"/>
          <a:lstStyle>
            <a:lvl1pPr marL="0" indent="0">
              <a:buNone/>
              <a:defRPr sz="2417" b="1"/>
            </a:lvl1pPr>
            <a:lvl2pPr marL="460400" indent="0">
              <a:buNone/>
              <a:defRPr sz="2014" b="1"/>
            </a:lvl2pPr>
            <a:lvl3pPr marL="920801" indent="0">
              <a:buNone/>
              <a:defRPr sz="1813" b="1"/>
            </a:lvl3pPr>
            <a:lvl4pPr marL="1381201" indent="0">
              <a:buNone/>
              <a:defRPr sz="1611" b="1"/>
            </a:lvl4pPr>
            <a:lvl5pPr marL="1841602" indent="0">
              <a:buNone/>
              <a:defRPr sz="1611" b="1"/>
            </a:lvl5pPr>
            <a:lvl6pPr marL="2302002" indent="0">
              <a:buNone/>
              <a:defRPr sz="1611" b="1"/>
            </a:lvl6pPr>
            <a:lvl7pPr marL="2762402" indent="0">
              <a:buNone/>
              <a:defRPr sz="1611" b="1"/>
            </a:lvl7pPr>
            <a:lvl8pPr marL="3222803" indent="0">
              <a:buNone/>
              <a:defRPr sz="1611" b="1"/>
            </a:lvl8pPr>
            <a:lvl9pPr marL="3683203" indent="0">
              <a:buNone/>
              <a:defRPr sz="1611" b="1"/>
            </a:lvl9pPr>
          </a:lstStyle>
          <a:p>
            <a:pPr lvl="0"/>
            <a:r>
              <a:rPr lang="zh-CN" altLang="en-US" smtClean="0"/>
              <a:t>单击此处编辑母版文本样式</a:t>
            </a:r>
          </a:p>
        </p:txBody>
      </p:sp>
      <p:sp>
        <p:nvSpPr>
          <p:cNvPr id="6" name="内容占位符 5"/>
          <p:cNvSpPr>
            <a:spLocks noGrp="1"/>
          </p:cNvSpPr>
          <p:nvPr>
            <p:ph sz="quarter" idx="4"/>
          </p:nvPr>
        </p:nvSpPr>
        <p:spPr>
          <a:xfrm>
            <a:off x="4677540" y="2190099"/>
            <a:ext cx="4070067" cy="3978947"/>
          </a:xfrm>
        </p:spPr>
        <p:txBody>
          <a:bodyPr/>
          <a:lstStyle>
            <a:lvl1pPr>
              <a:defRPr sz="2417"/>
            </a:lvl1pPr>
            <a:lvl2pPr>
              <a:defRPr sz="2014"/>
            </a:lvl2pPr>
            <a:lvl3pPr>
              <a:defRPr sz="1813"/>
            </a:lvl3pPr>
            <a:lvl4pPr>
              <a:defRPr sz="1611"/>
            </a:lvl4pPr>
            <a:lvl5pPr>
              <a:defRPr sz="1611"/>
            </a:lvl5pPr>
            <a:lvl6pPr>
              <a:defRPr sz="1611"/>
            </a:lvl6pPr>
            <a:lvl7pPr>
              <a:defRPr sz="1611"/>
            </a:lvl7pPr>
            <a:lvl8pPr>
              <a:defRPr sz="1611"/>
            </a:lvl8pPr>
            <a:lvl9pPr>
              <a:defRPr sz="1611"/>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8"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9"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4"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5"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3"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4"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60400" y="274961"/>
            <a:ext cx="3029371" cy="1170184"/>
          </a:xfrm>
        </p:spPr>
        <p:txBody>
          <a:bodyPr/>
          <a:lstStyle>
            <a:lvl1pPr algn="l">
              <a:defRPr sz="2014"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600075" y="274961"/>
            <a:ext cx="5147532" cy="5894085"/>
          </a:xfrm>
        </p:spPr>
        <p:txBody>
          <a:bodyPr/>
          <a:lstStyle>
            <a:lvl1pPr>
              <a:defRPr sz="3222"/>
            </a:lvl1pPr>
            <a:lvl2pPr>
              <a:defRPr sz="2820"/>
            </a:lvl2pPr>
            <a:lvl3pPr>
              <a:defRPr sz="2417"/>
            </a:lvl3pPr>
            <a:lvl4pPr>
              <a:defRPr sz="2014"/>
            </a:lvl4pPr>
            <a:lvl5pPr>
              <a:defRPr sz="2014"/>
            </a:lvl5pPr>
            <a:lvl6pPr>
              <a:defRPr sz="2014"/>
            </a:lvl6pPr>
            <a:lvl7pPr>
              <a:defRPr sz="2014"/>
            </a:lvl7pPr>
            <a:lvl8pPr>
              <a:defRPr sz="2014"/>
            </a:lvl8pPr>
            <a:lvl9pPr>
              <a:defRPr sz="2014"/>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0400" y="1445146"/>
            <a:ext cx="3029371" cy="4723901"/>
          </a:xfrm>
        </p:spPr>
        <p:txBody>
          <a:bodyPr/>
          <a:lstStyle>
            <a:lvl1pPr marL="0" indent="0">
              <a:buNone/>
              <a:defRPr sz="1410"/>
            </a:lvl1pPr>
            <a:lvl2pPr marL="460400" indent="0">
              <a:buNone/>
              <a:defRPr sz="1208"/>
            </a:lvl2pPr>
            <a:lvl3pPr marL="920801" indent="0">
              <a:buNone/>
              <a:defRPr sz="1007"/>
            </a:lvl3pPr>
            <a:lvl4pPr marL="1381201" indent="0">
              <a:buNone/>
              <a:defRPr sz="906"/>
            </a:lvl4pPr>
            <a:lvl5pPr marL="1841602" indent="0">
              <a:buNone/>
              <a:defRPr sz="906"/>
            </a:lvl5pPr>
            <a:lvl6pPr marL="2302002" indent="0">
              <a:buNone/>
              <a:defRPr sz="906"/>
            </a:lvl6pPr>
            <a:lvl7pPr marL="2762402" indent="0">
              <a:buNone/>
              <a:defRPr sz="906"/>
            </a:lvl7pPr>
            <a:lvl8pPr marL="3222803" indent="0">
              <a:buNone/>
              <a:defRPr sz="906"/>
            </a:lvl8pPr>
            <a:lvl9pPr marL="3683203" indent="0">
              <a:buNone/>
              <a:defRPr sz="906"/>
            </a:lvl9pPr>
          </a:lstStyle>
          <a:p>
            <a:pPr lvl="0"/>
            <a:r>
              <a:rPr lang="zh-CN" altLang="en-US" smtClean="0"/>
              <a:t>单击此处编辑母版文本样式</a:t>
            </a:r>
          </a:p>
        </p:txBody>
      </p:sp>
      <p:sp>
        <p:nvSpPr>
          <p:cNvPr id="5"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6"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7"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804834" y="4834205"/>
            <a:ext cx="5524805" cy="570705"/>
          </a:xfrm>
        </p:spPr>
        <p:txBody>
          <a:bodyPr/>
          <a:lstStyle>
            <a:lvl1pPr algn="l">
              <a:defRPr sz="2014"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804834" y="617064"/>
            <a:ext cx="5524805" cy="4143604"/>
          </a:xfrm>
        </p:spPr>
        <p:txBody>
          <a:bodyPr vert="horz" wrap="square" lIns="91440" tIns="45720" rIns="91440" bIns="45720" numCol="1" anchor="t" anchorCtr="0" compatLnSpc="1">
            <a:prstTxWarp prst="textNoShape">
              <a:avLst/>
            </a:prstTxWarp>
          </a:bodyPr>
          <a:lstStyle>
            <a:lvl1pPr marL="0" indent="0">
              <a:buNone/>
              <a:defRPr sz="3222"/>
            </a:lvl1pPr>
            <a:lvl2pPr marL="460400" indent="0">
              <a:buNone/>
              <a:defRPr sz="2820"/>
            </a:lvl2pPr>
            <a:lvl3pPr marL="920801" indent="0">
              <a:buNone/>
              <a:defRPr sz="2417"/>
            </a:lvl3pPr>
            <a:lvl4pPr marL="1381201" indent="0">
              <a:buNone/>
              <a:defRPr sz="2014"/>
            </a:lvl4pPr>
            <a:lvl5pPr marL="1841602" indent="0">
              <a:buNone/>
              <a:defRPr sz="2014"/>
            </a:lvl5pPr>
            <a:lvl6pPr marL="2302002" indent="0">
              <a:buNone/>
              <a:defRPr sz="2014"/>
            </a:lvl6pPr>
            <a:lvl7pPr marL="2762402" indent="0">
              <a:buNone/>
              <a:defRPr sz="2014"/>
            </a:lvl7pPr>
            <a:lvl8pPr marL="3222803" indent="0">
              <a:buNone/>
              <a:defRPr sz="2014"/>
            </a:lvl8pPr>
            <a:lvl9pPr marL="3683203" indent="0">
              <a:buNone/>
              <a:defRPr sz="2014"/>
            </a:lvl9pPr>
          </a:lstStyle>
          <a:p>
            <a:pPr marL="0" marR="0" lvl="0" indent="0" algn="l" defTabSz="920801" rtl="0" eaLnBrk="0" fontAlgn="base" latinLnBrk="0" hangingPunct="0">
              <a:lnSpc>
                <a:spcPct val="100000"/>
              </a:lnSpc>
              <a:spcBef>
                <a:spcPct val="20000"/>
              </a:spcBef>
              <a:spcAft>
                <a:spcPct val="0"/>
              </a:spcAft>
              <a:buClr>
                <a:schemeClr val="accent2"/>
              </a:buClr>
              <a:buSzTx/>
              <a:buFont typeface="Wingdings" pitchFamily="2" charset="2"/>
              <a:buNone/>
              <a:defRPr/>
            </a:pPr>
            <a:endParaRPr kumimoji="0" lang="zh-CN" altLang="en-US" sz="3222"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804834" y="5404910"/>
            <a:ext cx="5524805" cy="810496"/>
          </a:xfrm>
        </p:spPr>
        <p:txBody>
          <a:bodyPr/>
          <a:lstStyle>
            <a:lvl1pPr marL="0" indent="0">
              <a:buNone/>
              <a:defRPr sz="1410"/>
            </a:lvl1pPr>
            <a:lvl2pPr marL="460400" indent="0">
              <a:buNone/>
              <a:defRPr sz="1208"/>
            </a:lvl2pPr>
            <a:lvl3pPr marL="920801" indent="0">
              <a:buNone/>
              <a:defRPr sz="1007"/>
            </a:lvl3pPr>
            <a:lvl4pPr marL="1381201" indent="0">
              <a:buNone/>
              <a:defRPr sz="906"/>
            </a:lvl4pPr>
            <a:lvl5pPr marL="1841602" indent="0">
              <a:buNone/>
              <a:defRPr sz="906"/>
            </a:lvl5pPr>
            <a:lvl6pPr marL="2302002" indent="0">
              <a:buNone/>
              <a:defRPr sz="906"/>
            </a:lvl6pPr>
            <a:lvl7pPr marL="2762402" indent="0">
              <a:buNone/>
              <a:defRPr sz="906"/>
            </a:lvl7pPr>
            <a:lvl8pPr marL="3222803" indent="0">
              <a:buNone/>
              <a:defRPr sz="906"/>
            </a:lvl8pPr>
            <a:lvl9pPr marL="3683203" indent="0">
              <a:buNone/>
              <a:defRPr sz="906"/>
            </a:lvl9pPr>
          </a:lstStyle>
          <a:p>
            <a:pPr lvl="0"/>
            <a:r>
              <a:rPr lang="zh-CN" altLang="en-US" smtClean="0"/>
              <a:t>单击此处编辑母版文本样式</a:t>
            </a:r>
          </a:p>
        </p:txBody>
      </p:sp>
      <p:sp>
        <p:nvSpPr>
          <p:cNvPr id="5"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6"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7"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5"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6"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19855" y="306934"/>
            <a:ext cx="2015850" cy="5755006"/>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70705" y="306934"/>
            <a:ext cx="5895683" cy="5755006"/>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6"/>
          <p:cNvSpPr>
            <a:spLocks noGrp="1" noChangeArrowheads="1"/>
          </p:cNvSpPr>
          <p:nvPr>
            <p:ph type="dt" sz="half" idx="10"/>
          </p:nvPr>
        </p:nvSpPr>
        <p:spPr bwMode="auto">
          <a:xfrm>
            <a:off x="6096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208">
              <a:latin typeface="Verdana" pitchFamily="34" charset="0"/>
            </a:endParaRPr>
          </a:p>
        </p:txBody>
      </p:sp>
      <p:sp>
        <p:nvSpPr>
          <p:cNvPr id="5" name="Rectangle 7"/>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208">
              <a:latin typeface="Verdana" pitchFamily="34" charset="0"/>
            </a:endParaRPr>
          </a:p>
        </p:txBody>
      </p:sp>
      <p:sp>
        <p:nvSpPr>
          <p:cNvPr id="6" name="Rectangle 8"/>
          <p:cNvSpPr>
            <a:spLocks noGrp="1" noChangeArrowheads="1"/>
          </p:cNvSpPr>
          <p:nvPr>
            <p:ph type="sldNum" sz="quarter" idx="12"/>
          </p:nvPr>
        </p:nvSpPr>
        <p:spPr bwMode="auto">
          <a:xfrm>
            <a:off x="6553200" y="6245225"/>
            <a:ext cx="19812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208"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solidFill>
          <a:schemeClr val="bg1"/>
        </a:solidFill>
        <a:effectLst/>
      </p:bgPr>
    </p:bg>
    <p:spTree>
      <p:nvGrpSpPr>
        <p:cNvPr id="1" name=""/>
        <p:cNvGrpSpPr/>
        <p:nvPr/>
      </p:nvGrpSpPr>
      <p:grpSpPr>
        <a:xfrm>
          <a:off x="0" y="0"/>
          <a:ext cx="0" cy="0"/>
        </a:xfrm>
      </p:grpSpPr>
      <p:grpSp>
        <p:nvGrpSpPr>
          <p:cNvPr id="8194" name="Group 2"/>
          <p:cNvGrpSpPr/>
          <p:nvPr/>
        </p:nvGrpSpPr>
        <p:grpSpPr>
          <a:xfrm>
            <a:off x="1670551" y="1611402"/>
            <a:ext cx="6885222" cy="3222803"/>
            <a:chOff x="1052" y="1015"/>
            <a:chExt cx="4337" cy="2030"/>
          </a:xfrm>
        </p:grpSpPr>
        <p:sp>
          <p:nvSpPr>
            <p:cNvPr id="8200" name="Oval 3"/>
            <p:cNvSpPr/>
            <p:nvPr/>
          </p:nvSpPr>
          <p:spPr bwMode="hidden">
            <a:xfrm flipH="1">
              <a:off x="4423" y="1015"/>
              <a:ext cx="967" cy="967"/>
            </a:xfrm>
            <a:prstGeom prst="ellipse">
              <a:avLst/>
            </a:prstGeom>
            <a:solidFill>
              <a:schemeClr val="accent2"/>
            </a:solidFill>
            <a:ln>
              <a:no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8201" name="Oval 4"/>
            <p:cNvSpPr/>
            <p:nvPr/>
          </p:nvSpPr>
          <p:spPr bwMode="hidden">
            <a:xfrm flipH="1">
              <a:off x="3287" y="1015"/>
              <a:ext cx="967" cy="967"/>
            </a:xfrm>
            <a:prstGeom prst="ellipse">
              <a:avLst/>
            </a:prstGeom>
            <a:solidFill>
              <a:schemeClr val="accent2"/>
            </a:solidFill>
            <a:ln>
              <a:no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8202" name="Oval 5"/>
            <p:cNvSpPr/>
            <p:nvPr/>
          </p:nvSpPr>
          <p:spPr bwMode="hidden">
            <a:xfrm flipH="1">
              <a:off x="2151" y="1015"/>
              <a:ext cx="967" cy="967"/>
            </a:xfrm>
            <a:prstGeom prst="ellipse">
              <a:avLst/>
            </a:prstGeom>
            <a:noFill/>
            <a:ln w="28575">
              <a:solidFill>
                <a:schemeClr val="accent2"/>
              </a:solid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8203" name="Oval 6"/>
            <p:cNvSpPr/>
            <p:nvPr/>
          </p:nvSpPr>
          <p:spPr bwMode="hidden">
            <a:xfrm flipH="1">
              <a:off x="2151" y="2078"/>
              <a:ext cx="967" cy="967"/>
            </a:xfrm>
            <a:prstGeom prst="ellipse">
              <a:avLst/>
            </a:prstGeom>
            <a:solidFill>
              <a:schemeClr val="accent2"/>
            </a:solidFill>
            <a:ln w="28575">
              <a:no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8204" name="Oval 7"/>
            <p:cNvSpPr/>
            <p:nvPr/>
          </p:nvSpPr>
          <p:spPr bwMode="hidden">
            <a:xfrm flipH="1">
              <a:off x="1052" y="2078"/>
              <a:ext cx="967" cy="967"/>
            </a:xfrm>
            <a:prstGeom prst="ellipse">
              <a:avLst/>
            </a:prstGeom>
            <a:solidFill>
              <a:schemeClr val="accent2"/>
            </a:solidFill>
            <a:ln>
              <a:no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8205" name="Oval 8"/>
            <p:cNvSpPr/>
            <p:nvPr/>
          </p:nvSpPr>
          <p:spPr bwMode="hidden">
            <a:xfrm flipH="1">
              <a:off x="4423" y="2078"/>
              <a:ext cx="967" cy="967"/>
            </a:xfrm>
            <a:prstGeom prst="ellipse">
              <a:avLst/>
            </a:prstGeom>
            <a:noFill/>
            <a:ln w="28575">
              <a:solidFill>
                <a:schemeClr val="accent2"/>
              </a:solid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grpSp>
      <p:sp>
        <p:nvSpPr>
          <p:cNvPr id="45068" name="Rectangle 12"/>
          <p:cNvSpPr>
            <a:spLocks noGrp="1" noChangeArrowheads="1"/>
          </p:cNvSpPr>
          <p:nvPr>
            <p:ph type="ctrTitle"/>
          </p:nvPr>
        </p:nvSpPr>
        <p:spPr>
          <a:xfrm>
            <a:off x="690600" y="1227735"/>
            <a:ext cx="7826807" cy="1947110"/>
          </a:xfrm>
        </p:spPr>
        <p:txBody>
          <a:bodyPr anchor="b"/>
          <a:lstStyle>
            <a:lvl1pPr algn="r">
              <a:defRPr sz="4431"/>
            </a:lvl1pPr>
          </a:lstStyle>
          <a:p>
            <a:pPr lvl="0"/>
            <a:r>
              <a:rPr lang="zh-CN" altLang="en-US" noProof="0" smtClean="0"/>
              <a:t>单击此处编辑母版标题样式</a:t>
            </a:r>
          </a:p>
        </p:txBody>
      </p:sp>
      <p:sp>
        <p:nvSpPr>
          <p:cNvPr id="45069" name="Rectangle 13"/>
          <p:cNvSpPr>
            <a:spLocks noGrp="1" noChangeArrowheads="1"/>
          </p:cNvSpPr>
          <p:nvPr>
            <p:ph type="subTitle" idx="1"/>
          </p:nvPr>
        </p:nvSpPr>
        <p:spPr>
          <a:xfrm>
            <a:off x="2071802" y="3529737"/>
            <a:ext cx="6445605" cy="1764868"/>
          </a:xfrm>
        </p:spPr>
        <p:txBody>
          <a:bodyPr/>
          <a:lstStyle>
            <a:lvl1pPr marL="0" indent="0" algn="r">
              <a:buFont typeface="Wingdings" pitchFamily="2" charset="2"/>
              <a:buNone/>
              <a:defRPr/>
            </a:lvl1pPr>
          </a:lstStyle>
          <a:p>
            <a:pPr lvl="0"/>
            <a:r>
              <a:rPr lang="zh-CN" altLang="en-US" noProof="0" smtClean="0"/>
              <a:t>单击此处编辑母版副标题样式</a:t>
            </a:r>
          </a:p>
        </p:txBody>
      </p:sp>
      <p:sp>
        <p:nvSpPr>
          <p:cNvPr id="8197" name="Rectangle 9"/>
          <p:cNvSpPr>
            <a:spLocks noGrp="1" noChangeArrowheads="1"/>
          </p:cNvSpPr>
          <p:nvPr>
            <p:ph type="dt" sz="half" idx="10"/>
          </p:nvPr>
        </p:nvSpPr>
        <p:spPr bwMode="auto">
          <a:xfrm>
            <a:off x="457200" y="6248400"/>
            <a:ext cx="21336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8198" name="Rectangle 10"/>
          <p:cNvSpPr>
            <a:spLocks noGrp="1" noChangeArrowheads="1"/>
          </p:cNvSpPr>
          <p:nvPr>
            <p:ph type="ftr" sz="quarter" idx="11"/>
          </p:nvPr>
        </p:nvSpPr>
        <p:spPr bwMode="auto">
          <a:xfrm>
            <a:off x="3124200" y="6248400"/>
            <a:ext cx="28956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8199" name="Rectangle 11"/>
          <p:cNvSpPr>
            <a:spLocks noGrp="1" noChangeArrowheads="1"/>
          </p:cNvSpPr>
          <p:nvPr>
            <p:ph type="sldNum" sz="quarter" idx="12"/>
          </p:nvPr>
        </p:nvSpPr>
        <p:spPr bwMode="auto">
          <a:xfrm>
            <a:off x="6553200" y="6248400"/>
            <a:ext cx="21336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0404C98-34D8-4D70-841C-09A2F7DE8F17}"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5"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6"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7369" y="4437749"/>
            <a:ext cx="7826807" cy="1371610"/>
          </a:xfrm>
        </p:spPr>
        <p:txBody>
          <a:bodyPr anchor="t"/>
          <a:lstStyle>
            <a:lvl1pPr algn="l">
              <a:defRPr sz="4028"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7369" y="2927060"/>
            <a:ext cx="7826807" cy="1510688"/>
          </a:xfrm>
        </p:spPr>
        <p:txBody>
          <a:bodyPr anchor="b"/>
          <a:lstStyle>
            <a:lvl1pPr marL="0" indent="0">
              <a:buNone/>
              <a:defRPr sz="2014"/>
            </a:lvl1pPr>
            <a:lvl2pPr marL="460400" indent="0">
              <a:buNone/>
              <a:defRPr sz="1813"/>
            </a:lvl2pPr>
            <a:lvl3pPr marL="920801" indent="0">
              <a:buNone/>
              <a:defRPr sz="1611"/>
            </a:lvl3pPr>
            <a:lvl4pPr marL="1381201" indent="0">
              <a:buNone/>
              <a:defRPr sz="1410"/>
            </a:lvl4pPr>
            <a:lvl5pPr marL="1841602" indent="0">
              <a:buNone/>
              <a:defRPr sz="1410"/>
            </a:lvl5pPr>
            <a:lvl6pPr marL="2302002" indent="0">
              <a:buNone/>
              <a:defRPr sz="1410"/>
            </a:lvl6pPr>
            <a:lvl7pPr marL="2762402" indent="0">
              <a:buNone/>
              <a:defRPr sz="1410"/>
            </a:lvl7pPr>
            <a:lvl8pPr marL="3222803" indent="0">
              <a:buNone/>
              <a:defRPr sz="1410"/>
            </a:lvl8pPr>
            <a:lvl9pPr marL="3683203" indent="0">
              <a:buNone/>
              <a:defRPr sz="1410"/>
            </a:lvl9pPr>
          </a:lstStyle>
          <a:p>
            <a:pPr lvl="0"/>
            <a:r>
              <a:rPr lang="zh-CN" altLang="en-US" smtClean="0"/>
              <a:t>单击此处编辑母版文本样式</a:t>
            </a:r>
          </a:p>
        </p:txBody>
      </p:sp>
      <p:sp>
        <p:nvSpPr>
          <p:cNvPr id="4"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5"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6"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60400" y="1611402"/>
            <a:ext cx="4066870" cy="4562441"/>
          </a:xfrm>
        </p:spPr>
        <p:txBody>
          <a:bodyPr/>
          <a:lstStyle>
            <a:lvl1pPr>
              <a:defRPr sz="2820"/>
            </a:lvl1pPr>
            <a:lvl2pPr>
              <a:defRPr sz="2417"/>
            </a:lvl2pPr>
            <a:lvl3pPr>
              <a:defRPr sz="2014"/>
            </a:lvl3pPr>
            <a:lvl4pPr>
              <a:defRPr sz="1813"/>
            </a:lvl4pPr>
            <a:lvl5pPr>
              <a:defRPr sz="1813"/>
            </a:lvl5pPr>
            <a:lvl6pPr>
              <a:defRPr sz="1813"/>
            </a:lvl6pPr>
            <a:lvl7pPr>
              <a:defRPr sz="1813"/>
            </a:lvl7pPr>
            <a:lvl8pPr>
              <a:defRPr sz="1813"/>
            </a:lvl8pPr>
            <a:lvl9pPr>
              <a:defRPr sz="1813"/>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80738" y="1611402"/>
            <a:ext cx="4066870" cy="4562441"/>
          </a:xfrm>
        </p:spPr>
        <p:txBody>
          <a:bodyPr/>
          <a:lstStyle>
            <a:lvl1pPr>
              <a:defRPr sz="2820"/>
            </a:lvl1pPr>
            <a:lvl2pPr>
              <a:defRPr sz="2417"/>
            </a:lvl2pPr>
            <a:lvl3pPr>
              <a:defRPr sz="2014"/>
            </a:lvl3pPr>
            <a:lvl4pPr>
              <a:defRPr sz="1813"/>
            </a:lvl4pPr>
            <a:lvl5pPr>
              <a:defRPr sz="1813"/>
            </a:lvl5pPr>
            <a:lvl6pPr>
              <a:defRPr sz="1813"/>
            </a:lvl6pPr>
            <a:lvl7pPr>
              <a:defRPr sz="1813"/>
            </a:lvl7pPr>
            <a:lvl8pPr>
              <a:defRPr sz="1813"/>
            </a:lvl8pPr>
            <a:lvl9pPr>
              <a:defRPr sz="1813"/>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6"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7"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60400" y="1545859"/>
            <a:ext cx="4068469" cy="644240"/>
          </a:xfrm>
        </p:spPr>
        <p:txBody>
          <a:bodyPr anchor="b"/>
          <a:lstStyle>
            <a:lvl1pPr marL="0" indent="0">
              <a:buNone/>
              <a:defRPr sz="2417" b="1"/>
            </a:lvl1pPr>
            <a:lvl2pPr marL="460400" indent="0">
              <a:buNone/>
              <a:defRPr sz="2014" b="1"/>
            </a:lvl2pPr>
            <a:lvl3pPr marL="920801" indent="0">
              <a:buNone/>
              <a:defRPr sz="1813" b="1"/>
            </a:lvl3pPr>
            <a:lvl4pPr marL="1381201" indent="0">
              <a:buNone/>
              <a:defRPr sz="1611" b="1"/>
            </a:lvl4pPr>
            <a:lvl5pPr marL="1841602" indent="0">
              <a:buNone/>
              <a:defRPr sz="1611" b="1"/>
            </a:lvl5pPr>
            <a:lvl6pPr marL="2302002" indent="0">
              <a:buNone/>
              <a:defRPr sz="1611" b="1"/>
            </a:lvl6pPr>
            <a:lvl7pPr marL="2762402" indent="0">
              <a:buNone/>
              <a:defRPr sz="1611" b="1"/>
            </a:lvl7pPr>
            <a:lvl8pPr marL="3222803" indent="0">
              <a:buNone/>
              <a:defRPr sz="1611" b="1"/>
            </a:lvl8pPr>
            <a:lvl9pPr marL="3683203" indent="0">
              <a:buNone/>
              <a:defRPr sz="1611" b="1"/>
            </a:lvl9pPr>
          </a:lstStyle>
          <a:p>
            <a:pPr lvl="0"/>
            <a:r>
              <a:rPr lang="zh-CN" altLang="en-US" smtClean="0"/>
              <a:t>单击此处编辑母版文本样式</a:t>
            </a:r>
          </a:p>
        </p:txBody>
      </p:sp>
      <p:sp>
        <p:nvSpPr>
          <p:cNvPr id="4" name="内容占位符 3"/>
          <p:cNvSpPr>
            <a:spLocks noGrp="1"/>
          </p:cNvSpPr>
          <p:nvPr>
            <p:ph sz="half" idx="2"/>
          </p:nvPr>
        </p:nvSpPr>
        <p:spPr>
          <a:xfrm>
            <a:off x="460400" y="2190099"/>
            <a:ext cx="4068469" cy="3978947"/>
          </a:xfrm>
        </p:spPr>
        <p:txBody>
          <a:bodyPr/>
          <a:lstStyle>
            <a:lvl1pPr>
              <a:defRPr sz="2417"/>
            </a:lvl1pPr>
            <a:lvl2pPr>
              <a:defRPr sz="2014"/>
            </a:lvl2pPr>
            <a:lvl3pPr>
              <a:defRPr sz="1813"/>
            </a:lvl3pPr>
            <a:lvl4pPr>
              <a:defRPr sz="1611"/>
            </a:lvl4pPr>
            <a:lvl5pPr>
              <a:defRPr sz="1611"/>
            </a:lvl5pPr>
            <a:lvl6pPr>
              <a:defRPr sz="1611"/>
            </a:lvl6pPr>
            <a:lvl7pPr>
              <a:defRPr sz="1611"/>
            </a:lvl7pPr>
            <a:lvl8pPr>
              <a:defRPr sz="1611"/>
            </a:lvl8pPr>
            <a:lvl9pPr>
              <a:defRPr sz="1611"/>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77540" y="1545859"/>
            <a:ext cx="4070067" cy="644240"/>
          </a:xfrm>
        </p:spPr>
        <p:txBody>
          <a:bodyPr anchor="b"/>
          <a:lstStyle>
            <a:lvl1pPr marL="0" indent="0">
              <a:buNone/>
              <a:defRPr sz="2417" b="1"/>
            </a:lvl1pPr>
            <a:lvl2pPr marL="460400" indent="0">
              <a:buNone/>
              <a:defRPr sz="2014" b="1"/>
            </a:lvl2pPr>
            <a:lvl3pPr marL="920801" indent="0">
              <a:buNone/>
              <a:defRPr sz="1813" b="1"/>
            </a:lvl3pPr>
            <a:lvl4pPr marL="1381201" indent="0">
              <a:buNone/>
              <a:defRPr sz="1611" b="1"/>
            </a:lvl4pPr>
            <a:lvl5pPr marL="1841602" indent="0">
              <a:buNone/>
              <a:defRPr sz="1611" b="1"/>
            </a:lvl5pPr>
            <a:lvl6pPr marL="2302002" indent="0">
              <a:buNone/>
              <a:defRPr sz="1611" b="1"/>
            </a:lvl6pPr>
            <a:lvl7pPr marL="2762402" indent="0">
              <a:buNone/>
              <a:defRPr sz="1611" b="1"/>
            </a:lvl7pPr>
            <a:lvl8pPr marL="3222803" indent="0">
              <a:buNone/>
              <a:defRPr sz="1611" b="1"/>
            </a:lvl8pPr>
            <a:lvl9pPr marL="3683203" indent="0">
              <a:buNone/>
              <a:defRPr sz="1611" b="1"/>
            </a:lvl9pPr>
          </a:lstStyle>
          <a:p>
            <a:pPr lvl="0"/>
            <a:r>
              <a:rPr lang="zh-CN" altLang="en-US" smtClean="0"/>
              <a:t>单击此处编辑母版文本样式</a:t>
            </a:r>
          </a:p>
        </p:txBody>
      </p:sp>
      <p:sp>
        <p:nvSpPr>
          <p:cNvPr id="6" name="内容占位符 5"/>
          <p:cNvSpPr>
            <a:spLocks noGrp="1"/>
          </p:cNvSpPr>
          <p:nvPr>
            <p:ph sz="quarter" idx="4"/>
          </p:nvPr>
        </p:nvSpPr>
        <p:spPr>
          <a:xfrm>
            <a:off x="4677540" y="2190099"/>
            <a:ext cx="4070067" cy="3978947"/>
          </a:xfrm>
        </p:spPr>
        <p:txBody>
          <a:bodyPr/>
          <a:lstStyle>
            <a:lvl1pPr>
              <a:defRPr sz="2417"/>
            </a:lvl1pPr>
            <a:lvl2pPr>
              <a:defRPr sz="2014"/>
            </a:lvl2pPr>
            <a:lvl3pPr>
              <a:defRPr sz="1813"/>
            </a:lvl3pPr>
            <a:lvl4pPr>
              <a:defRPr sz="1611"/>
            </a:lvl4pPr>
            <a:lvl5pPr>
              <a:defRPr sz="1611"/>
            </a:lvl5pPr>
            <a:lvl6pPr>
              <a:defRPr sz="1611"/>
            </a:lvl6pPr>
            <a:lvl7pPr>
              <a:defRPr sz="1611"/>
            </a:lvl7pPr>
            <a:lvl8pPr>
              <a:defRPr sz="1611"/>
            </a:lvl8pPr>
            <a:lvl9pPr>
              <a:defRPr sz="1611"/>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8"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9"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4"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5"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3"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4"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60400" y="274961"/>
            <a:ext cx="3029371" cy="1170184"/>
          </a:xfrm>
        </p:spPr>
        <p:txBody>
          <a:bodyPr anchor="b"/>
          <a:lstStyle>
            <a:lvl1pPr algn="l">
              <a:defRPr sz="2014"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600075" y="274961"/>
            <a:ext cx="5147532" cy="5894085"/>
          </a:xfrm>
        </p:spPr>
        <p:txBody>
          <a:bodyPr/>
          <a:lstStyle>
            <a:lvl1pPr>
              <a:defRPr sz="3222"/>
            </a:lvl1pPr>
            <a:lvl2pPr>
              <a:defRPr sz="2820"/>
            </a:lvl2pPr>
            <a:lvl3pPr>
              <a:defRPr sz="2417"/>
            </a:lvl3pPr>
            <a:lvl4pPr>
              <a:defRPr sz="2014"/>
            </a:lvl4pPr>
            <a:lvl5pPr>
              <a:defRPr sz="2014"/>
            </a:lvl5pPr>
            <a:lvl6pPr>
              <a:defRPr sz="2014"/>
            </a:lvl6pPr>
            <a:lvl7pPr>
              <a:defRPr sz="2014"/>
            </a:lvl7pPr>
            <a:lvl8pPr>
              <a:defRPr sz="2014"/>
            </a:lvl8pPr>
            <a:lvl9pPr>
              <a:defRPr sz="2014"/>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0400" y="1445146"/>
            <a:ext cx="3029371" cy="4723901"/>
          </a:xfrm>
        </p:spPr>
        <p:txBody>
          <a:bodyPr/>
          <a:lstStyle>
            <a:lvl1pPr marL="0" indent="0">
              <a:buNone/>
              <a:defRPr sz="1410"/>
            </a:lvl1pPr>
            <a:lvl2pPr marL="460400" indent="0">
              <a:buNone/>
              <a:defRPr sz="1208"/>
            </a:lvl2pPr>
            <a:lvl3pPr marL="920801" indent="0">
              <a:buNone/>
              <a:defRPr sz="1007"/>
            </a:lvl3pPr>
            <a:lvl4pPr marL="1381201" indent="0">
              <a:buNone/>
              <a:defRPr sz="906"/>
            </a:lvl4pPr>
            <a:lvl5pPr marL="1841602" indent="0">
              <a:buNone/>
              <a:defRPr sz="906"/>
            </a:lvl5pPr>
            <a:lvl6pPr marL="2302002" indent="0">
              <a:buNone/>
              <a:defRPr sz="906"/>
            </a:lvl6pPr>
            <a:lvl7pPr marL="2762402" indent="0">
              <a:buNone/>
              <a:defRPr sz="906"/>
            </a:lvl7pPr>
            <a:lvl8pPr marL="3222803" indent="0">
              <a:buNone/>
              <a:defRPr sz="906"/>
            </a:lvl8pPr>
            <a:lvl9pPr marL="3683203" indent="0">
              <a:buNone/>
              <a:defRPr sz="906"/>
            </a:lvl9pPr>
          </a:lstStyle>
          <a:p>
            <a:pPr lvl="0"/>
            <a:r>
              <a:rPr lang="zh-CN" altLang="en-US" smtClean="0"/>
              <a:t>单击此处编辑母版文本样式</a:t>
            </a:r>
          </a:p>
        </p:txBody>
      </p:sp>
      <p:sp>
        <p:nvSpPr>
          <p:cNvPr id="5"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6"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7"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804834" y="4834205"/>
            <a:ext cx="5524805" cy="570705"/>
          </a:xfrm>
        </p:spPr>
        <p:txBody>
          <a:bodyPr anchor="b"/>
          <a:lstStyle>
            <a:lvl1pPr algn="l">
              <a:defRPr sz="2014"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804834" y="617064"/>
            <a:ext cx="5524805" cy="4143604"/>
          </a:xfrm>
        </p:spPr>
        <p:txBody>
          <a:bodyPr vert="horz" wrap="square" lIns="91440" tIns="45720" rIns="91440" bIns="45720" numCol="1" anchor="t" anchorCtr="0" compatLnSpc="1">
            <a:prstTxWarp prst="textNoShape">
              <a:avLst/>
            </a:prstTxWarp>
          </a:bodyPr>
          <a:lstStyle>
            <a:lvl1pPr marL="0" indent="0">
              <a:buNone/>
              <a:defRPr sz="3222"/>
            </a:lvl1pPr>
            <a:lvl2pPr marL="460400" indent="0">
              <a:buNone/>
              <a:defRPr sz="2820"/>
            </a:lvl2pPr>
            <a:lvl3pPr marL="920801" indent="0">
              <a:buNone/>
              <a:defRPr sz="2417"/>
            </a:lvl3pPr>
            <a:lvl4pPr marL="1381201" indent="0">
              <a:buNone/>
              <a:defRPr sz="2014"/>
            </a:lvl4pPr>
            <a:lvl5pPr marL="1841602" indent="0">
              <a:buNone/>
              <a:defRPr sz="2014"/>
            </a:lvl5pPr>
            <a:lvl6pPr marL="2302002" indent="0">
              <a:buNone/>
              <a:defRPr sz="2014"/>
            </a:lvl6pPr>
            <a:lvl7pPr marL="2762402" indent="0">
              <a:buNone/>
              <a:defRPr sz="2014"/>
            </a:lvl7pPr>
            <a:lvl8pPr marL="3222803" indent="0">
              <a:buNone/>
              <a:defRPr sz="2014"/>
            </a:lvl8pPr>
            <a:lvl9pPr marL="3683203" indent="0">
              <a:buNone/>
              <a:defRPr sz="2014"/>
            </a:lvl9pPr>
          </a:lstStyle>
          <a:p>
            <a:pPr marL="0" marR="0" lvl="0" indent="0" algn="l" defTabSz="920801" rtl="0" eaLnBrk="0" fontAlgn="base" latinLnBrk="0" hangingPunct="0">
              <a:lnSpc>
                <a:spcPct val="100000"/>
              </a:lnSpc>
              <a:spcBef>
                <a:spcPct val="20000"/>
              </a:spcBef>
              <a:spcAft>
                <a:spcPct val="0"/>
              </a:spcAft>
              <a:buClr>
                <a:schemeClr val="accent1"/>
              </a:buClr>
              <a:buSzTx/>
              <a:buFont typeface="Wingdings" pitchFamily="2" charset="2"/>
              <a:buNone/>
              <a:defRPr/>
            </a:pPr>
            <a:endParaRPr kumimoji="0" lang="zh-CN" altLang="en-US" sz="3222"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804834" y="5404910"/>
            <a:ext cx="5524805" cy="810496"/>
          </a:xfrm>
        </p:spPr>
        <p:txBody>
          <a:bodyPr/>
          <a:lstStyle>
            <a:lvl1pPr marL="0" indent="0">
              <a:buNone/>
              <a:defRPr sz="1410"/>
            </a:lvl1pPr>
            <a:lvl2pPr marL="460400" indent="0">
              <a:buNone/>
              <a:defRPr sz="1208"/>
            </a:lvl2pPr>
            <a:lvl3pPr marL="920801" indent="0">
              <a:buNone/>
              <a:defRPr sz="1007"/>
            </a:lvl3pPr>
            <a:lvl4pPr marL="1381201" indent="0">
              <a:buNone/>
              <a:defRPr sz="906"/>
            </a:lvl4pPr>
            <a:lvl5pPr marL="1841602" indent="0">
              <a:buNone/>
              <a:defRPr sz="906"/>
            </a:lvl5pPr>
            <a:lvl6pPr marL="2302002" indent="0">
              <a:buNone/>
              <a:defRPr sz="906"/>
            </a:lvl6pPr>
            <a:lvl7pPr marL="2762402" indent="0">
              <a:buNone/>
              <a:defRPr sz="906"/>
            </a:lvl7pPr>
            <a:lvl8pPr marL="3222803" indent="0">
              <a:buNone/>
              <a:defRPr sz="906"/>
            </a:lvl8pPr>
            <a:lvl9pPr marL="3683203" indent="0">
              <a:buNone/>
              <a:defRPr sz="906"/>
            </a:lvl9pPr>
          </a:lstStyle>
          <a:p>
            <a:pPr lvl="0"/>
            <a:r>
              <a:rPr lang="zh-CN" altLang="en-US" smtClean="0"/>
              <a:t>单击此处编辑母版文本样式</a:t>
            </a:r>
          </a:p>
        </p:txBody>
      </p:sp>
      <p:sp>
        <p:nvSpPr>
          <p:cNvPr id="5"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6"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7"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5"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6"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75806" y="276561"/>
            <a:ext cx="2071802" cy="589728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60401" y="276561"/>
            <a:ext cx="6061939" cy="5897282"/>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9"/>
          <p:cNvSpPr>
            <a:spLocks noGrp="1" noChangeArrowheads="1"/>
          </p:cNvSpPr>
          <p:nvPr>
            <p:ph type="dt" sz="half" idx="10"/>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eaLnBrk="1" hangingPunct="1"/>
            <a:endParaRPr lang="en-US" altLang="zh-CN" sz="1007">
              <a:latin typeface="Arial" pitchFamily="34" charset="0"/>
            </a:endParaRPr>
          </a:p>
        </p:txBody>
      </p:sp>
      <p:sp>
        <p:nvSpPr>
          <p:cNvPr id="5" name="Rectangle 10"/>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ctr" eaLnBrk="1" hangingPunct="1"/>
            <a:endParaRPr lang="en-US" altLang="zh-CN" sz="1007">
              <a:latin typeface="Arial" pitchFamily="34" charset="0"/>
            </a:endParaRPr>
          </a:p>
        </p:txBody>
      </p:sp>
      <p:sp>
        <p:nvSpPr>
          <p:cNvPr id="6" name="Rectangle 11"/>
          <p:cNvSpPr>
            <a:spLocks noGrp="1" noChangeArrowheads="1"/>
          </p:cNvSpPr>
          <p:nvPr>
            <p:ph type="sldNum" sz="quarter" idx="12"/>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hangingPunct="0">
              <a:lnSpc>
                <a:spcPct val="100000"/>
              </a:lnSpc>
              <a:spcBef>
                <a:spcPct val="0"/>
              </a:spcBef>
              <a:spcAft>
                <a:spcPct val="0"/>
              </a:spcAft>
              <a:buClrTx/>
              <a:buSzTx/>
              <a:buFontTx/>
              <a:buNone/>
              <a:defRPr kumimoji="0" lang="zh-CN" altLang="en-US" sz="1007" b="0" i="0" u="none" baseline="0">
                <a:solidFill>
                  <a:schemeClr val="tx1"/>
                </a:solidFill>
                <a:effectLst/>
                <a:latin typeface="+mn-lt"/>
                <a:ea typeface="宋体" pitchFamily="2" charset="-122"/>
              </a:defRPr>
            </a:lvl1pPr>
            <a:lvl2pPr marL="460400"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2pPr>
            <a:lvl3pPr marL="9208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3pPr>
            <a:lvl4pPr marL="1381201"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4pPr>
            <a:lvl5pPr marL="1841602" indent="0" algn="l" defTabSz="920801" rtl="0" eaLnBrk="0" fontAlgn="base" hangingPunct="0">
              <a:lnSpc>
                <a:spcPct val="100000"/>
              </a:lnSpc>
              <a:spcBef>
                <a:spcPct val="0"/>
              </a:spcBef>
              <a:spcAft>
                <a:spcPct val="0"/>
              </a:spcAft>
              <a:buClrTx/>
              <a:buSzTx/>
              <a:buFontTx/>
              <a:buNone/>
              <a:defRPr kumimoji="0" lang="zh-CN" altLang="en-US" sz="1813" b="0" i="0" u="none" baseline="0">
                <a:solidFill>
                  <a:schemeClr val="tx1"/>
                </a:solidFill>
                <a:effectLst/>
                <a:latin typeface="Garamond" pitchFamily="18" charset="0"/>
                <a:ea typeface="宋体" pitchFamily="2" charset="-122"/>
              </a:defRPr>
            </a:lvl5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pattFill prst="ltHorz">
          <a:fgClr>
            <a:schemeClr val="bg2"/>
          </a:fgClr>
          <a:bgClr>
            <a:schemeClr val="bg1"/>
          </a:bgClr>
        </a:pattFill>
        <a:effectLst/>
      </p:bgPr>
    </p:bg>
    <p:spTree>
      <p:nvGrpSpPr>
        <p:cNvPr id="1" name=""/>
        <p:cNvGrpSpPr/>
        <p:nvPr/>
      </p:nvGrpSpPr>
      <p:grpSpPr>
        <a:xfrm>
          <a:off x="0" y="0"/>
          <a:ext cx="0" cy="0"/>
        </a:xfrm>
      </p:grpSpPr>
      <p:sp>
        <p:nvSpPr>
          <p:cNvPr id="2050" name="Rectangle 2"/>
          <p:cNvSpPr>
            <a:spLocks noGrp="1"/>
          </p:cNvSpPr>
          <p:nvPr>
            <p:ph type="title"/>
          </p:nvPr>
        </p:nvSpPr>
        <p:spPr>
          <a:xfrm>
            <a:off x="578698" y="306934"/>
            <a:ext cx="8057007" cy="1224537"/>
          </a:xfrm>
          <a:prstGeom prst="rect">
            <a:avLst/>
          </a:prstGeom>
          <a:noFill/>
          <a:ln>
            <a:noFill/>
            <a:miter lim="800000"/>
          </a:ln>
          <a:effectLst/>
        </p:spPr>
        <p:txBody>
          <a:bodyPr anchor="b" anchorCtr="0">
            <a:noAutofit/>
          </a:bodyPr>
          <a:lstStyle>
            <a:lvl1pPr marL="0" indent="0" algn="l" defTabSz="920801" rtl="0" eaLnBrk="0" fontAlgn="base" hangingPunct="0">
              <a:lnSpc>
                <a:spcPct val="100000"/>
              </a:lnSpc>
              <a:spcBef>
                <a:spcPct val="0"/>
              </a:spcBef>
              <a:spcAft>
                <a:spcPct val="0"/>
              </a:spcAft>
              <a:buClrTx/>
              <a:buSzTx/>
              <a:buFontTx/>
              <a:buNone/>
              <a:defRPr kumimoji="0" lang="zh-CN" altLang="en-US" sz="3827" b="0" i="0" u="none" baseline="0">
                <a:solidFill>
                  <a:schemeClr val="tx2"/>
                </a:solidFill>
                <a:latin typeface="Verdana" pitchFamily="34" charset="0"/>
                <a:ea typeface="宋体" pitchFamily="2" charset="-122"/>
                <a:cs typeface="+mj-cs"/>
              </a:defRPr>
            </a:lvl1pPr>
          </a:lstStyle>
          <a:p>
            <a:pPr lvl="0"/>
            <a:r>
              <a:t>单击此处编辑母版标题样式</a:t>
            </a:r>
          </a:p>
        </p:txBody>
      </p:sp>
      <p:sp>
        <p:nvSpPr>
          <p:cNvPr id="2051" name="Rectangle 3"/>
          <p:cNvSpPr>
            <a:spLocks noGrp="1"/>
          </p:cNvSpPr>
          <p:nvPr>
            <p:ph type="body" idx="1"/>
          </p:nvPr>
        </p:nvSpPr>
        <p:spPr>
          <a:xfrm>
            <a:off x="570705" y="1764868"/>
            <a:ext cx="8057007" cy="4297071"/>
          </a:xfrm>
          <a:prstGeom prst="rect">
            <a:avLst/>
          </a:prstGeom>
          <a:noFill/>
          <a:ln>
            <a:noFill/>
            <a:miter lim="800000"/>
          </a:ln>
          <a:effectLst/>
        </p:spPr>
        <p:txBody>
          <a:bodyPr>
            <a:noAutofit/>
          </a:bodyPr>
          <a:lstStyle>
            <a:lvl1pPr marL="473189" indent="-473189" algn="l" defTabSz="920801"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021" b="0" i="0" u="none" baseline="0">
                <a:solidFill>
                  <a:schemeClr val="tx1"/>
                </a:solidFill>
                <a:effectLst/>
                <a:latin typeface="+mn-lt"/>
                <a:ea typeface="+mn-ea"/>
                <a:cs typeface="+mn-cs"/>
              </a:defRPr>
            </a:lvl1pPr>
            <a:lvl2pPr marL="914406" indent="-439619" algn="l" defTabSz="920801"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18" b="0" i="0" u="none" baseline="0">
                <a:solidFill>
                  <a:schemeClr val="tx1"/>
                </a:solidFill>
                <a:effectLst/>
                <a:latin typeface="+mn-lt"/>
                <a:ea typeface="+mn-ea"/>
              </a:defRPr>
            </a:lvl2pPr>
            <a:lvl3pPr marL="1314059" indent="-398055" algn="l" defTabSz="920801"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16" b="0" i="0" u="none" baseline="0">
                <a:solidFill>
                  <a:schemeClr val="tx1"/>
                </a:solidFill>
                <a:effectLst/>
                <a:latin typeface="+mn-lt"/>
                <a:ea typeface="+mn-ea"/>
              </a:defRPr>
            </a:lvl3pPr>
            <a:lvl4pPr marL="1705720" indent="-390061" algn="l" defTabSz="920801"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14" b="0" i="0" u="none" baseline="0">
                <a:solidFill>
                  <a:schemeClr val="tx1"/>
                </a:solidFill>
                <a:effectLst/>
                <a:latin typeface="+mn-lt"/>
                <a:ea typeface="+mn-ea"/>
              </a:defRPr>
            </a:lvl4pPr>
            <a:lvl5pPr marL="2108570" indent="-401252" algn="l" defTabSz="920801"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14" b="0" i="0" u="none" baseline="0">
                <a:solidFill>
                  <a:schemeClr val="tx1"/>
                </a:solidFill>
                <a:effectLst/>
                <a:latin typeface="+mn-lt"/>
                <a:ea typeface="+mn-ea"/>
              </a:defRPr>
            </a:lvl5pPr>
            <a:lvl6pPr marL="2568971"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6pPr>
            <a:lvl7pPr marL="3029371"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7pPr>
            <a:lvl8pPr marL="3489771"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8pPr>
            <a:lvl9pPr marL="3950172"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2" name="AutoShape 4"/>
          <p:cNvSpPr/>
          <p:nvPr/>
        </p:nvSpPr>
        <p:spPr bwMode="auto">
          <a:xfrm>
            <a:off x="613867" y="1577831"/>
            <a:ext cx="8013845" cy="110304"/>
          </a:xfrm>
          <a:custGeom>
            <a:cxnLst>
              <a:cxn ang="0">
                <a:pos x="0" y="0"/>
              </a:cxn>
              <a:cxn ang="0">
                <a:pos x="2147483647" y="0"/>
              </a:cxn>
              <a:cxn ang="0">
                <a:pos x="2147483647" y="2147483647"/>
              </a:cxn>
              <a:cxn ang="0">
                <a:pos x="0" y="2147483647"/>
              </a:cxn>
              <a:cxn ang="0">
                <a:pos x="0" y="0"/>
              </a:cxn>
              <a:cxn ang="0">
                <a:pos x="2147483647" y="0"/>
              </a:cxn>
            </a:cxnLst>
            <a:rect l="l" t="t" r="r" b="b"/>
            <a:pathLst>
              <a:path w="1000" h="1000" stroke="0">
                <a:moveTo>
                  <a:pt x="0" y="0"/>
                </a:moveTo>
                <a:lnTo>
                  <a:pt x="585" y="0"/>
                </a:lnTo>
                <a:lnTo>
                  <a:pt x="585" y="1000"/>
                </a:lnTo>
                <a:lnTo>
                  <a:pt x="0" y="1000"/>
                </a:lnTo>
                <a:lnTo>
                  <a:pt x="0" y="0"/>
                </a:lnTo>
                <a:close/>
              </a:path>
              <a:path w="1000" h="1000">
                <a:moveTo>
                  <a:pt x="0" y="0"/>
                </a:moveTo>
                <a:lnTo>
                  <a:pt x="1000" y="0"/>
                </a:lnTo>
              </a:path>
            </a:pathLst>
          </a:custGeom>
          <a:solidFill>
            <a:schemeClr val="accent2"/>
          </a:solidFill>
          <a:ln w="9525">
            <a:solidFill>
              <a:schemeClr val="accent2"/>
            </a:solidFill>
            <a:round/>
          </a:ln>
        </p:spPr>
        <p:txBody>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2053" name="Line 5"/>
          <p:cNvCxnSpPr/>
          <p:nvPr/>
        </p:nvCxnSpPr>
        <p:spPr>
          <a:xfrm flipV="1">
            <a:off x="613867" y="6215406"/>
            <a:ext cx="7980273" cy="0"/>
          </a:xfrm>
          <a:prstGeom prst="line">
            <a:avLst/>
          </a:prstGeom>
          <a:noFill/>
          <a:ln w="3175">
            <a:solidFill>
              <a:schemeClr val="accent2"/>
            </a:solidFill>
            <a:miter lim="800000"/>
          </a:ln>
          <a:effectLst/>
        </p:spPr>
      </p:cxnSp>
      <p:sp>
        <p:nvSpPr>
          <p:cNvPr id="2054" name="Rectangle 6"/>
          <p:cNvSpPr>
            <a:spLocks noGrp="1" noChangeArrowheads="1"/>
          </p:cNvSpPr>
          <p:nvPr>
            <p:ph type="dt" sz="half" idx="2"/>
          </p:nvPr>
        </p:nvSpPr>
        <p:spPr bwMode="auto">
          <a:xfrm>
            <a:off x="613867" y="6288941"/>
            <a:ext cx="1995068" cy="479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208" b="0" i="0" u="none" kern="1200" baseline="0">
                <a:solidFill>
                  <a:schemeClr val="tx1"/>
                </a:solidFill>
                <a:effectLst/>
                <a:latin typeface="+mn-lt"/>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endParaRPr lang="en-US" altLang="zh-CN" sz="1208">
              <a:latin typeface="Verdana" pitchFamily="34" charset="0"/>
            </a:endParaRPr>
          </a:p>
        </p:txBody>
      </p:sp>
      <p:sp>
        <p:nvSpPr>
          <p:cNvPr id="2055" name="Rectangle 7"/>
          <p:cNvSpPr>
            <a:spLocks noGrp="1" noChangeArrowheads="1"/>
          </p:cNvSpPr>
          <p:nvPr>
            <p:ph type="ftr" sz="quarter" idx="3"/>
          </p:nvPr>
        </p:nvSpPr>
        <p:spPr bwMode="auto">
          <a:xfrm>
            <a:off x="3146069" y="6288941"/>
            <a:ext cx="2915869" cy="479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latinLnBrk="0" hangingPunct="0">
              <a:lnSpc>
                <a:spcPct val="100000"/>
              </a:lnSpc>
              <a:spcBef>
                <a:spcPct val="0"/>
              </a:spcBef>
              <a:spcAft>
                <a:spcPct val="0"/>
              </a:spcAft>
              <a:buClrTx/>
              <a:buSzTx/>
              <a:buFontTx/>
              <a:buNone/>
              <a:defRPr kumimoji="0" lang="zh-CN" altLang="en-US" sz="1208" b="0" i="0" u="none" kern="1200" baseline="0">
                <a:solidFill>
                  <a:schemeClr val="tx1"/>
                </a:solidFill>
                <a:effectLst/>
                <a:latin typeface="+mn-lt"/>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en-US" altLang="zh-CN" sz="1208">
              <a:latin typeface="Verdana" pitchFamily="34" charset="0"/>
            </a:endParaRPr>
          </a:p>
        </p:txBody>
      </p:sp>
      <p:sp>
        <p:nvSpPr>
          <p:cNvPr id="2056" name="Rectangle 8"/>
          <p:cNvSpPr>
            <a:spLocks noGrp="1" noChangeArrowheads="1"/>
          </p:cNvSpPr>
          <p:nvPr>
            <p:ph type="sldNum" sz="quarter" idx="4"/>
          </p:nvPr>
        </p:nvSpPr>
        <p:spPr bwMode="auto">
          <a:xfrm>
            <a:off x="6599072" y="6288941"/>
            <a:ext cx="1995068" cy="479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latinLnBrk="0" hangingPunct="0">
              <a:lnSpc>
                <a:spcPct val="100000"/>
              </a:lnSpc>
              <a:spcBef>
                <a:spcPct val="0"/>
              </a:spcBef>
              <a:spcAft>
                <a:spcPct val="0"/>
              </a:spcAft>
              <a:buClrTx/>
              <a:buSzTx/>
              <a:buFontTx/>
              <a:buNone/>
              <a:defRPr kumimoji="0" lang="zh-CN" altLang="en-US" sz="1208" b="0" i="0" u="none" kern="1200" baseline="0">
                <a:solidFill>
                  <a:schemeClr val="tx1"/>
                </a:solidFill>
                <a:effectLst/>
                <a:latin typeface="+mn-lt"/>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fld id="{8264E255-8706-417F-A63D-05E217843D72}" type="slidenum">
              <a:rPr lang="en-US" altLang="zh-CN" sz="1208">
                <a:latin typeface="Verdana" pitchFamily="34" charset="0"/>
              </a:rPr>
              <a:t>‹#›</a:t>
            </a:fld>
            <a:endParaRPr lang="en-US" altLang="zh-CN" sz="1208">
              <a:latin typeface="Verdana"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Lst>
  <p:transition/>
  <p:timing/>
  <p:txStyles>
    <p:titleStyle>
      <a:lvl1pPr marL="0" indent="0" algn="l" defTabSz="920801" rtl="0" eaLnBrk="0" fontAlgn="base" hangingPunct="0">
        <a:lnSpc>
          <a:spcPct val="100000"/>
        </a:lnSpc>
        <a:spcBef>
          <a:spcPct val="0"/>
        </a:spcBef>
        <a:spcAft>
          <a:spcPct val="0"/>
        </a:spcAft>
        <a:buClrTx/>
        <a:buSzTx/>
        <a:buFontTx/>
        <a:buNone/>
        <a:defRPr kumimoji="0" sz="3827" b="0" i="0" u="none" baseline="0">
          <a:solidFill>
            <a:schemeClr val="tx2"/>
          </a:solidFill>
          <a:effectLst/>
          <a:latin typeface="Verdana" pitchFamily="34" charset="0"/>
          <a:ea typeface="宋体" pitchFamily="2" charset="-122"/>
          <a:cs typeface="+mj-cs"/>
        </a:defRPr>
      </a:lvl1pPr>
    </p:titleStyle>
    <p:bodyStyle>
      <a:lvl1pPr marL="473189" indent="-473189" algn="l" defTabSz="920801" rtl="0" eaLnBrk="0" fontAlgn="base" hangingPunct="0">
        <a:lnSpc>
          <a:spcPct val="100000"/>
        </a:lnSpc>
        <a:spcBef>
          <a:spcPct val="20000"/>
        </a:spcBef>
        <a:spcAft>
          <a:spcPct val="0"/>
        </a:spcAft>
        <a:buClr>
          <a:schemeClr val="accent2"/>
        </a:buClr>
        <a:buSzTx/>
        <a:buFont typeface="Wingdings" pitchFamily="2" charset="2"/>
        <a:buChar char="o"/>
        <a:defRPr kumimoji="0" sz="3021" b="0" i="0" u="none" baseline="0">
          <a:solidFill>
            <a:schemeClr val="tx1"/>
          </a:solidFill>
          <a:effectLst/>
          <a:latin typeface="+mn-lt"/>
          <a:ea typeface="+mn-ea"/>
          <a:cs typeface="+mn-cs"/>
        </a:defRPr>
      </a:lvl1pPr>
      <a:lvl2pPr marL="914406" indent="-439619" algn="l" defTabSz="920801" rtl="0" eaLnBrk="0" fontAlgn="base" hangingPunct="0">
        <a:lnSpc>
          <a:spcPct val="100000"/>
        </a:lnSpc>
        <a:spcBef>
          <a:spcPct val="20000"/>
        </a:spcBef>
        <a:spcAft>
          <a:spcPct val="0"/>
        </a:spcAft>
        <a:buClr>
          <a:schemeClr val="accent2"/>
        </a:buClr>
        <a:buSzTx/>
        <a:buFont typeface="Wingdings" pitchFamily="2" charset="2"/>
        <a:buChar char="n"/>
        <a:defRPr kumimoji="0" sz="2618" b="0" i="0" u="none" baseline="0">
          <a:solidFill>
            <a:schemeClr val="tx1"/>
          </a:solidFill>
          <a:effectLst/>
          <a:latin typeface="+mn-lt"/>
          <a:ea typeface="+mn-ea"/>
        </a:defRPr>
      </a:lvl2pPr>
      <a:lvl3pPr marL="1314059" indent="-398055" algn="l" defTabSz="920801" rtl="0" eaLnBrk="0" fontAlgn="base" hangingPunct="0">
        <a:lnSpc>
          <a:spcPct val="100000"/>
        </a:lnSpc>
        <a:spcBef>
          <a:spcPct val="20000"/>
        </a:spcBef>
        <a:spcAft>
          <a:spcPct val="0"/>
        </a:spcAft>
        <a:buClr>
          <a:schemeClr val="accent2"/>
        </a:buClr>
        <a:buSzTx/>
        <a:buFont typeface="Wingdings" pitchFamily="2" charset="2"/>
        <a:buChar char="o"/>
        <a:defRPr kumimoji="0" sz="2316" b="0" i="0" u="none" baseline="0">
          <a:solidFill>
            <a:schemeClr val="tx1"/>
          </a:solidFill>
          <a:effectLst/>
          <a:latin typeface="+mn-lt"/>
          <a:ea typeface="+mn-ea"/>
        </a:defRPr>
      </a:lvl3pPr>
      <a:lvl4pPr marL="1705720" indent="-390061" algn="l" defTabSz="920801" rtl="0" eaLnBrk="0" fontAlgn="base" hangingPunct="0">
        <a:lnSpc>
          <a:spcPct val="100000"/>
        </a:lnSpc>
        <a:spcBef>
          <a:spcPct val="20000"/>
        </a:spcBef>
        <a:spcAft>
          <a:spcPct val="0"/>
        </a:spcAft>
        <a:buClr>
          <a:schemeClr val="accent2"/>
        </a:buClr>
        <a:buSzTx/>
        <a:buFont typeface="Wingdings" pitchFamily="2" charset="2"/>
        <a:buChar char="n"/>
        <a:defRPr kumimoji="0" sz="2014" b="0" i="0" u="none" baseline="0">
          <a:solidFill>
            <a:schemeClr val="tx1"/>
          </a:solidFill>
          <a:effectLst/>
          <a:latin typeface="+mn-lt"/>
          <a:ea typeface="+mn-ea"/>
        </a:defRPr>
      </a:lvl4pPr>
      <a:lvl5pPr marL="2108570" indent="-401252" algn="l" defTabSz="920801" rtl="0" eaLnBrk="0" fontAlgn="base" hangingPunct="0">
        <a:lnSpc>
          <a:spcPct val="100000"/>
        </a:lnSpc>
        <a:spcBef>
          <a:spcPct val="25000"/>
        </a:spcBef>
        <a:spcAft>
          <a:spcPct val="0"/>
        </a:spcAft>
        <a:buClr>
          <a:schemeClr val="accent2"/>
        </a:buClr>
        <a:buSzTx/>
        <a:buFont typeface="Wingdings" pitchFamily="2" charset="2"/>
        <a:buChar char="§"/>
        <a:defRPr kumimoji="0" sz="2014" b="0" i="0" u="none" baseline="0">
          <a:solidFill>
            <a:schemeClr val="tx1"/>
          </a:solidFill>
          <a:effectLst/>
          <a:latin typeface="+mn-lt"/>
          <a:ea typeface="+mn-ea"/>
        </a:defRPr>
      </a:lvl5pPr>
      <a:lvl6pPr marL="2568971" indent="-401252" algn="l" rtl="0" fontAlgn="base">
        <a:spcBef>
          <a:spcPct val="25000"/>
        </a:spcBef>
        <a:spcAft>
          <a:spcPct val="0"/>
        </a:spcAft>
        <a:buClr>
          <a:schemeClr val="accent2"/>
        </a:buClr>
        <a:buFont typeface="Wingdings" pitchFamily="2" charset="2"/>
        <a:buChar char="§"/>
        <a:defRPr sz="2014">
          <a:solidFill>
            <a:schemeClr val="tx1"/>
          </a:solidFill>
          <a:latin typeface="+mn-lt"/>
          <a:ea typeface="+mn-ea"/>
        </a:defRPr>
      </a:lvl6pPr>
      <a:lvl7pPr marL="3029371" indent="-401252" algn="l" rtl="0" fontAlgn="base">
        <a:spcBef>
          <a:spcPct val="25000"/>
        </a:spcBef>
        <a:spcAft>
          <a:spcPct val="0"/>
        </a:spcAft>
        <a:buClr>
          <a:schemeClr val="accent2"/>
        </a:buClr>
        <a:buFont typeface="Wingdings" pitchFamily="2" charset="2"/>
        <a:buChar char="§"/>
        <a:defRPr sz="2014">
          <a:solidFill>
            <a:schemeClr val="tx1"/>
          </a:solidFill>
          <a:latin typeface="+mn-lt"/>
          <a:ea typeface="+mn-ea"/>
        </a:defRPr>
      </a:lvl7pPr>
      <a:lvl8pPr marL="3489771" indent="-401252" algn="l" rtl="0" fontAlgn="base">
        <a:spcBef>
          <a:spcPct val="25000"/>
        </a:spcBef>
        <a:spcAft>
          <a:spcPct val="0"/>
        </a:spcAft>
        <a:buClr>
          <a:schemeClr val="accent2"/>
        </a:buClr>
        <a:buFont typeface="Wingdings" pitchFamily="2" charset="2"/>
        <a:buChar char="§"/>
        <a:defRPr sz="2014">
          <a:solidFill>
            <a:schemeClr val="tx1"/>
          </a:solidFill>
          <a:latin typeface="+mn-lt"/>
          <a:ea typeface="+mn-ea"/>
        </a:defRPr>
      </a:lvl8pPr>
      <a:lvl9pPr marL="3950172" indent="-401252" algn="l" rtl="0" fontAlgn="base">
        <a:spcBef>
          <a:spcPct val="25000"/>
        </a:spcBef>
        <a:spcAft>
          <a:spcPct val="0"/>
        </a:spcAft>
        <a:buClr>
          <a:schemeClr val="accent2"/>
        </a:buClr>
        <a:buFont typeface="Wingdings" pitchFamily="2" charset="2"/>
        <a:buChar char="§"/>
        <a:defRPr sz="2014">
          <a:solidFill>
            <a:schemeClr val="tx1"/>
          </a:solidFill>
          <a:latin typeface="+mn-lt"/>
          <a:ea typeface="+mn-ea"/>
        </a:defRPr>
      </a:lvl9pPr>
    </p:bodyStyle>
    <p:otherStyle>
      <a:defPPr>
        <a:defRPr lang="zh-CN"/>
      </a:defPPr>
      <a:lvl1pPr marL="0"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1pPr>
      <a:lvl2pPr marL="460400"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2pPr>
      <a:lvl3pPr marL="920801"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3pPr>
      <a:lvl4pPr marL="1381201"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4pPr>
      <a:lvl5pPr marL="1841602"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5pPr>
      <a:lvl6pPr marL="2302002" algn="l" defTabSz="920801" rtl="0" eaLnBrk="1" latinLnBrk="0" hangingPunct="1">
        <a:defRPr sz="1813" kern="1200">
          <a:solidFill>
            <a:schemeClr val="tx1"/>
          </a:solidFill>
          <a:latin typeface="+mn-lt"/>
          <a:ea typeface="+mn-ea"/>
          <a:cs typeface="+mn-cs"/>
        </a:defRPr>
      </a:lvl6pPr>
      <a:lvl7pPr marL="2762402" algn="l" defTabSz="920801" rtl="0" eaLnBrk="1" latinLnBrk="0" hangingPunct="1">
        <a:defRPr sz="1813" kern="1200">
          <a:solidFill>
            <a:schemeClr val="tx1"/>
          </a:solidFill>
          <a:latin typeface="+mn-lt"/>
          <a:ea typeface="+mn-ea"/>
          <a:cs typeface="+mn-cs"/>
        </a:defRPr>
      </a:lvl7pPr>
      <a:lvl8pPr marL="3222803" algn="l" defTabSz="920801" rtl="0" eaLnBrk="1" latinLnBrk="0" hangingPunct="1">
        <a:defRPr sz="1813" kern="1200">
          <a:solidFill>
            <a:schemeClr val="tx1"/>
          </a:solidFill>
          <a:latin typeface="+mn-lt"/>
          <a:ea typeface="+mn-ea"/>
          <a:cs typeface="+mn-cs"/>
        </a:defRPr>
      </a:lvl8pPr>
      <a:lvl9pPr marL="3683203" algn="l" defTabSz="920801" rtl="0" eaLnBrk="1" latinLnBrk="0" hangingPunct="1">
        <a:defRPr sz="1813"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3074" name="Group 2"/>
          <p:cNvGrpSpPr/>
          <p:nvPr/>
        </p:nvGrpSpPr>
        <p:grpSpPr>
          <a:xfrm>
            <a:off x="1079064" y="304800"/>
            <a:ext cx="7668544" cy="1114769"/>
            <a:chOff x="680" y="192"/>
            <a:chExt cx="4831" cy="702"/>
          </a:xfrm>
        </p:grpSpPr>
        <p:sp>
          <p:nvSpPr>
            <p:cNvPr id="3080" name="Oval 3"/>
            <p:cNvSpPr/>
            <p:nvPr/>
          </p:nvSpPr>
          <p:spPr bwMode="hidden">
            <a:xfrm flipH="1">
              <a:off x="3088" y="193"/>
              <a:ext cx="701" cy="701"/>
            </a:xfrm>
            <a:prstGeom prst="ellipse">
              <a:avLst/>
            </a:prstGeom>
            <a:solidFill>
              <a:schemeClr val="accent2"/>
            </a:solidFill>
            <a:ln w="28575">
              <a:no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3081" name="Oval 4"/>
            <p:cNvSpPr/>
            <p:nvPr/>
          </p:nvSpPr>
          <p:spPr bwMode="hidden">
            <a:xfrm flipH="1">
              <a:off x="4810" y="193"/>
              <a:ext cx="700" cy="701"/>
            </a:xfrm>
            <a:prstGeom prst="ellipse">
              <a:avLst/>
            </a:prstGeom>
            <a:solidFill>
              <a:schemeClr val="accent2"/>
            </a:solidFill>
            <a:ln w="28575">
              <a:no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3082" name="Oval 5"/>
            <p:cNvSpPr/>
            <p:nvPr/>
          </p:nvSpPr>
          <p:spPr bwMode="hidden">
            <a:xfrm flipH="1">
              <a:off x="680" y="194"/>
              <a:ext cx="700" cy="701"/>
            </a:xfrm>
            <a:prstGeom prst="ellipse">
              <a:avLst/>
            </a:prstGeom>
            <a:solidFill>
              <a:schemeClr val="accent2"/>
            </a:solidFill>
            <a:ln w="28575">
              <a:no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3083" name="Oval 6"/>
            <p:cNvSpPr/>
            <p:nvPr/>
          </p:nvSpPr>
          <p:spPr bwMode="hidden">
            <a:xfrm flipH="1">
              <a:off x="4012" y="193"/>
              <a:ext cx="700" cy="701"/>
            </a:xfrm>
            <a:prstGeom prst="ellipse">
              <a:avLst/>
            </a:prstGeom>
            <a:noFill/>
            <a:ln w="28575">
              <a:solidFill>
                <a:schemeClr val="accent2"/>
              </a:solid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sp>
          <p:nvSpPr>
            <p:cNvPr id="3084" name="Oval 7"/>
            <p:cNvSpPr/>
            <p:nvPr/>
          </p:nvSpPr>
          <p:spPr bwMode="hidden">
            <a:xfrm flipH="1">
              <a:off x="1496" y="193"/>
              <a:ext cx="700" cy="701"/>
            </a:xfrm>
            <a:prstGeom prst="ellipse">
              <a:avLst/>
            </a:prstGeom>
            <a:noFill/>
            <a:ln w="28575">
              <a:solidFill>
                <a:schemeClr val="accent2"/>
              </a:solidFill>
              <a:miter lim="800000"/>
            </a:ln>
            <a:effectLst/>
          </p:spPr>
          <p:txBody>
            <a:bodyPr wrap="none" anchor="ctr" anchorCtr="0">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zh-CN" altLang="zh-CN" sz="2417">
                <a:latin typeface="Times New Roman" pitchFamily="18" charset="0"/>
              </a:endParaRPr>
            </a:p>
          </p:txBody>
        </p:sp>
      </p:grpSp>
      <p:sp>
        <p:nvSpPr>
          <p:cNvPr id="3075" name="Rectangle 8"/>
          <p:cNvSpPr>
            <a:spLocks noGrp="1"/>
          </p:cNvSpPr>
          <p:nvPr>
            <p:ph type="body" idx="1"/>
          </p:nvPr>
        </p:nvSpPr>
        <p:spPr>
          <a:xfrm>
            <a:off x="460401" y="1611402"/>
            <a:ext cx="8287207" cy="4562441"/>
          </a:xfrm>
          <a:prstGeom prst="rect">
            <a:avLst/>
          </a:prstGeom>
          <a:noFill/>
          <a:ln>
            <a:noFill/>
            <a:miter lim="800000"/>
          </a:ln>
          <a:effectLst/>
        </p:spPr>
        <p:txBody>
          <a:bodyPr>
            <a:noAutofit/>
          </a:bodyPr>
          <a:lstStyle>
            <a:lvl1pPr marL="345300" indent="-345300" algn="l" defTabSz="920801" rtl="0" eaLnBrk="0" fontAlgn="base" hangingPunct="0">
              <a:lnSpc>
                <a:spcPct val="100000"/>
              </a:lnSpc>
              <a:spcBef>
                <a:spcPct val="20000"/>
              </a:spcBef>
              <a:spcAft>
                <a:spcPct val="0"/>
              </a:spcAft>
              <a:buClr>
                <a:schemeClr val="accent1"/>
              </a:buClr>
              <a:buSzTx/>
              <a:buFont typeface="Wingdings" pitchFamily="2" charset="2"/>
              <a:buChar char="l"/>
              <a:defRPr kumimoji="0" lang="zh-CN" altLang="en-US" sz="3222" b="0" i="0" u="none" baseline="0">
                <a:solidFill>
                  <a:schemeClr val="tx1"/>
                </a:solidFill>
                <a:effectLst/>
                <a:latin typeface="+mn-lt"/>
                <a:ea typeface="+mn-ea"/>
                <a:cs typeface="+mn-cs"/>
              </a:defRPr>
            </a:lvl1pPr>
            <a:lvl2pPr marL="748151" indent="-287750" algn="l" defTabSz="920801" rtl="0" eaLnBrk="0" fontAlgn="base" hangingPunct="0">
              <a:lnSpc>
                <a:spcPct val="100000"/>
              </a:lnSpc>
              <a:spcBef>
                <a:spcPct val="20000"/>
              </a:spcBef>
              <a:spcAft>
                <a:spcPct val="0"/>
              </a:spcAft>
              <a:buClr>
                <a:schemeClr val="accent1"/>
              </a:buClr>
              <a:buSzTx/>
              <a:buFont typeface="Wingdings" pitchFamily="2" charset="2"/>
              <a:buChar char="¡"/>
              <a:defRPr kumimoji="0" lang="zh-CN" altLang="en-US" sz="2719" b="0" i="0" u="none" baseline="0">
                <a:solidFill>
                  <a:schemeClr val="tx1"/>
                </a:solidFill>
                <a:effectLst/>
                <a:latin typeface="+mn-lt"/>
                <a:ea typeface="+mn-ea"/>
              </a:defRPr>
            </a:lvl2pPr>
            <a:lvl3pPr marL="1151001" indent="-230200" algn="l" defTabSz="920801" rtl="0" eaLnBrk="0" fontAlgn="base" hangingPunct="0">
              <a:lnSpc>
                <a:spcPct val="100000"/>
              </a:lnSpc>
              <a:spcBef>
                <a:spcPct val="20000"/>
              </a:spcBef>
              <a:spcAft>
                <a:spcPct val="0"/>
              </a:spcAft>
              <a:buClr>
                <a:schemeClr val="accent1"/>
              </a:buClr>
              <a:buSzTx/>
              <a:buFont typeface="Wingdings" pitchFamily="2" charset="2"/>
              <a:buChar char="l"/>
              <a:defRPr kumimoji="0" lang="zh-CN" altLang="en-US" sz="2316" b="0" i="0" u="none" baseline="0">
                <a:solidFill>
                  <a:schemeClr val="tx1"/>
                </a:solidFill>
                <a:effectLst/>
                <a:latin typeface="+mn-lt"/>
                <a:ea typeface="+mn-ea"/>
              </a:defRPr>
            </a:lvl3pPr>
            <a:lvl4pPr marL="1611401" indent="-230200" algn="l" defTabSz="920801" rtl="0" eaLnBrk="0" fontAlgn="base" hangingPunct="0">
              <a:lnSpc>
                <a:spcPct val="100000"/>
              </a:lnSpc>
              <a:spcBef>
                <a:spcPct val="20000"/>
              </a:spcBef>
              <a:spcAft>
                <a:spcPct val="0"/>
              </a:spcAft>
              <a:buClr>
                <a:schemeClr val="accent1"/>
              </a:buClr>
              <a:buSzTx/>
              <a:buFontTx/>
              <a:buChar char="•"/>
              <a:defRPr kumimoji="0" lang="zh-CN" altLang="en-US" sz="2014" b="0" i="0" u="none" baseline="0">
                <a:solidFill>
                  <a:schemeClr val="tx1"/>
                </a:solidFill>
                <a:effectLst/>
                <a:latin typeface="+mn-lt"/>
                <a:ea typeface="+mn-ea"/>
              </a:defRPr>
            </a:lvl4pPr>
            <a:lvl5pPr marL="2071802" indent="-230200" algn="l" defTabSz="920801" rtl="0" eaLnBrk="0" fontAlgn="base" hangingPunct="0">
              <a:lnSpc>
                <a:spcPct val="100000"/>
              </a:lnSpc>
              <a:spcBef>
                <a:spcPct val="20000"/>
              </a:spcBef>
              <a:spcAft>
                <a:spcPct val="0"/>
              </a:spcAft>
              <a:buClr>
                <a:schemeClr val="accent1"/>
              </a:buClr>
              <a:buSzTx/>
              <a:buFont typeface="Wingdings" pitchFamily="2" charset="2"/>
              <a:buChar char=""/>
              <a:defRPr kumimoji="0" lang="zh-CN" altLang="en-US" sz="2014" b="0" i="0" u="none" baseline="0">
                <a:solidFill>
                  <a:schemeClr val="tx1"/>
                </a:solidFill>
                <a:effectLst/>
                <a:latin typeface="+mn-lt"/>
                <a:ea typeface="+mn-ea"/>
              </a:defRPr>
            </a:lvl5pPr>
            <a:lvl6pPr marL="2532202"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6pPr>
            <a:lvl7pPr marL="2992603"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7pPr>
            <a:lvl8pPr marL="3453003"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8pPr>
            <a:lvl9pPr marL="3913403"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3076" name="Rectangle 9"/>
          <p:cNvSpPr>
            <a:spLocks noGrp="1" noChangeArrowheads="1"/>
          </p:cNvSpPr>
          <p:nvPr>
            <p:ph type="dt" sz="half" idx="2"/>
          </p:nvPr>
        </p:nvSpPr>
        <p:spPr bwMode="auto">
          <a:xfrm>
            <a:off x="460400" y="6292139"/>
            <a:ext cx="2148535" cy="46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20801" rtl="0" eaLnBrk="0" fontAlgn="base" latinLnBrk="0" hangingPunct="0">
              <a:lnSpc>
                <a:spcPct val="100000"/>
              </a:lnSpc>
              <a:spcBef>
                <a:spcPct val="0"/>
              </a:spcBef>
              <a:spcAft>
                <a:spcPct val="0"/>
              </a:spcAft>
              <a:buClrTx/>
              <a:buSzTx/>
              <a:buFontTx/>
              <a:buNone/>
              <a:defRPr kumimoji="0" lang="zh-CN" altLang="en-US" sz="1007" b="0" i="0" u="none" kern="1200" baseline="0">
                <a:solidFill>
                  <a:schemeClr val="tx1"/>
                </a:solidFill>
                <a:effectLst/>
                <a:latin typeface="+mn-lt"/>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endParaRPr lang="en-US" altLang="zh-CN" sz="1007">
              <a:latin typeface="Arial" pitchFamily="34" charset="0"/>
            </a:endParaRPr>
          </a:p>
        </p:txBody>
      </p:sp>
      <p:sp>
        <p:nvSpPr>
          <p:cNvPr id="3077" name="Rectangle 10"/>
          <p:cNvSpPr>
            <a:spLocks noGrp="1" noChangeArrowheads="1"/>
          </p:cNvSpPr>
          <p:nvPr>
            <p:ph type="ftr" sz="quarter" idx="3"/>
          </p:nvPr>
        </p:nvSpPr>
        <p:spPr bwMode="auto">
          <a:xfrm>
            <a:off x="3146069" y="6292139"/>
            <a:ext cx="2915869" cy="46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20801" rtl="0" eaLnBrk="0" fontAlgn="base" latinLnBrk="0" hangingPunct="0">
              <a:lnSpc>
                <a:spcPct val="100000"/>
              </a:lnSpc>
              <a:spcBef>
                <a:spcPct val="0"/>
              </a:spcBef>
              <a:spcAft>
                <a:spcPct val="0"/>
              </a:spcAft>
              <a:buClrTx/>
              <a:buSzTx/>
              <a:buFontTx/>
              <a:buNone/>
              <a:defRPr kumimoji="0" lang="zh-CN" altLang="en-US" sz="1007" b="0" i="0" u="none" kern="1200" baseline="0">
                <a:solidFill>
                  <a:schemeClr val="tx1"/>
                </a:solidFill>
                <a:effectLst/>
                <a:latin typeface="+mn-lt"/>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endParaRPr lang="en-US" altLang="zh-CN" sz="1007">
              <a:latin typeface="Arial" pitchFamily="34" charset="0"/>
            </a:endParaRPr>
          </a:p>
        </p:txBody>
      </p:sp>
      <p:sp>
        <p:nvSpPr>
          <p:cNvPr id="3078" name="Rectangle 11"/>
          <p:cNvSpPr>
            <a:spLocks noGrp="1" noChangeArrowheads="1"/>
          </p:cNvSpPr>
          <p:nvPr>
            <p:ph type="sldNum" sz="quarter" idx="4"/>
          </p:nvPr>
        </p:nvSpPr>
        <p:spPr bwMode="auto">
          <a:xfrm>
            <a:off x="6599072" y="6292139"/>
            <a:ext cx="2148535" cy="46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20801" rtl="0" eaLnBrk="0" fontAlgn="base" latinLnBrk="0" hangingPunct="0">
              <a:lnSpc>
                <a:spcPct val="100000"/>
              </a:lnSpc>
              <a:spcBef>
                <a:spcPct val="0"/>
              </a:spcBef>
              <a:spcAft>
                <a:spcPct val="0"/>
              </a:spcAft>
              <a:buClrTx/>
              <a:buSzTx/>
              <a:buFontTx/>
              <a:buNone/>
              <a:defRPr kumimoji="0" lang="zh-CN" altLang="en-US" sz="1007" b="0" i="0" u="none" kern="1200" baseline="0">
                <a:solidFill>
                  <a:schemeClr val="tx1"/>
                </a:solidFill>
                <a:effectLst/>
                <a:latin typeface="+mn-lt"/>
                <a:ea typeface="宋体" pitchFamily="2" charset="-122"/>
                <a:cs typeface="+mn-cs"/>
              </a:defRPr>
            </a:lvl1pPr>
            <a:lvl2pPr marL="460400"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2pPr>
            <a:lvl3pPr marL="9208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3pPr>
            <a:lvl4pPr marL="1381201"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4pPr>
            <a:lvl5pPr marL="1841602" indent="0" algn="l" defTabSz="920801" rtl="0" eaLnBrk="0" fontAlgn="base" latinLnBrk="0" hangingPunct="0">
              <a:lnSpc>
                <a:spcPct val="100000"/>
              </a:lnSpc>
              <a:spcBef>
                <a:spcPct val="0"/>
              </a:spcBef>
              <a:spcAft>
                <a:spcPct val="0"/>
              </a:spcAft>
              <a:buClrTx/>
              <a:buSzTx/>
              <a:buFontTx/>
              <a:buNone/>
              <a:defRPr kumimoji="0" lang="zh-CN" altLang="en-US" sz="1813" b="0" i="0" u="none" kern="1200" baseline="0">
                <a:solidFill>
                  <a:schemeClr val="tx1"/>
                </a:solidFill>
                <a:effectLst/>
                <a:latin typeface="Garamond"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fld id="{D5F61288-1965-4EBA-88EC-8AB4AE11EA4D}" type="slidenum">
              <a:rPr lang="en-US" altLang="zh-CN" sz="1007">
                <a:latin typeface="Arial" pitchFamily="34" charset="0"/>
              </a:rPr>
              <a:t>‹#›</a:t>
            </a:fld>
            <a:endParaRPr lang="en-US" altLang="zh-CN" sz="1007">
              <a:latin typeface="Arial" pitchFamily="34" charset="0"/>
            </a:endParaRPr>
          </a:p>
        </p:txBody>
      </p:sp>
      <p:sp>
        <p:nvSpPr>
          <p:cNvPr id="3079" name="Rectangle 12"/>
          <p:cNvSpPr>
            <a:spLocks noGrp="1"/>
          </p:cNvSpPr>
          <p:nvPr>
            <p:ph type="title"/>
          </p:nvPr>
        </p:nvSpPr>
        <p:spPr>
          <a:xfrm>
            <a:off x="460401" y="276560"/>
            <a:ext cx="8287207" cy="1151001"/>
          </a:xfrm>
          <a:prstGeom prst="rect">
            <a:avLst/>
          </a:prstGeom>
          <a:noFill/>
          <a:ln>
            <a:noFill/>
            <a:miter lim="800000"/>
          </a:ln>
          <a:effectLst/>
        </p:spPr>
        <p:txBody>
          <a:bodyPr anchor="ctr" anchorCtr="0">
            <a:noAutofit/>
          </a:bodyPr>
          <a:lstStyle>
            <a:lvl1pPr marL="0" indent="0" algn="l" defTabSz="920801" rtl="0" eaLnBrk="0" fontAlgn="base" hangingPunct="0">
              <a:lnSpc>
                <a:spcPct val="100000"/>
              </a:lnSpc>
              <a:spcBef>
                <a:spcPct val="0"/>
              </a:spcBef>
              <a:spcAft>
                <a:spcPct val="0"/>
              </a:spcAft>
              <a:buClrTx/>
              <a:buSzTx/>
              <a:buFontTx/>
              <a:buNone/>
              <a:defRPr kumimoji="0" lang="zh-CN" altLang="en-US" sz="3827" b="0" i="0" u="none" baseline="0">
                <a:solidFill>
                  <a:schemeClr val="tx2"/>
                </a:solidFill>
                <a:latin typeface="Arial" pitchFamily="34" charset="0"/>
                <a:ea typeface="宋体" pitchFamily="2" charset="-122"/>
                <a:cs typeface="+mj-cs"/>
              </a:defRPr>
            </a:lvl1pPr>
          </a:lstStyle>
          <a:p>
            <a:pPr lvl="0"/>
            <a:r>
              <a:t>单击此处编辑母版标题样式</a:t>
            </a:r>
          </a:p>
        </p:txBody>
      </p:sp>
    </p:spTree>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Lst>
  <p:transition/>
  <p:timing/>
  <p:txStyles>
    <p:titleStyle>
      <a:lvl1pPr marL="0" indent="0" algn="l" defTabSz="920801" rtl="0" eaLnBrk="0" fontAlgn="base" hangingPunct="0">
        <a:lnSpc>
          <a:spcPct val="100000"/>
        </a:lnSpc>
        <a:spcBef>
          <a:spcPct val="0"/>
        </a:spcBef>
        <a:spcAft>
          <a:spcPct val="0"/>
        </a:spcAft>
        <a:buClrTx/>
        <a:buSzTx/>
        <a:buFontTx/>
        <a:buNone/>
        <a:defRPr kumimoji="0" sz="3827" b="0" i="0" u="none" baseline="0">
          <a:solidFill>
            <a:schemeClr val="tx2"/>
          </a:solidFill>
          <a:effectLst/>
          <a:latin typeface="Arial" pitchFamily="34" charset="0"/>
          <a:ea typeface="宋体" pitchFamily="2" charset="-122"/>
          <a:cs typeface="+mj-cs"/>
        </a:defRPr>
      </a:lvl1pPr>
    </p:titleStyle>
    <p:bodyStyle>
      <a:lvl1pPr marL="345300" indent="-345300" algn="l" defTabSz="920801" rtl="0" eaLnBrk="0" fontAlgn="base" hangingPunct="0">
        <a:lnSpc>
          <a:spcPct val="100000"/>
        </a:lnSpc>
        <a:spcBef>
          <a:spcPct val="20000"/>
        </a:spcBef>
        <a:spcAft>
          <a:spcPct val="0"/>
        </a:spcAft>
        <a:buClr>
          <a:schemeClr val="accent1"/>
        </a:buClr>
        <a:buSzTx/>
        <a:buFont typeface="Wingdings" pitchFamily="2" charset="2"/>
        <a:buChar char="l"/>
        <a:defRPr kumimoji="0" sz="3222" b="0" i="0" u="none" baseline="0">
          <a:solidFill>
            <a:schemeClr val="tx1"/>
          </a:solidFill>
          <a:effectLst/>
          <a:latin typeface="+mn-lt"/>
          <a:ea typeface="+mn-ea"/>
          <a:cs typeface="+mn-cs"/>
        </a:defRPr>
      </a:lvl1pPr>
      <a:lvl2pPr marL="748151" indent="-287750" algn="l" defTabSz="920801" rtl="0" eaLnBrk="0" fontAlgn="base" hangingPunct="0">
        <a:lnSpc>
          <a:spcPct val="100000"/>
        </a:lnSpc>
        <a:spcBef>
          <a:spcPct val="20000"/>
        </a:spcBef>
        <a:spcAft>
          <a:spcPct val="0"/>
        </a:spcAft>
        <a:buClr>
          <a:schemeClr val="accent1"/>
        </a:buClr>
        <a:buSzTx/>
        <a:buFont typeface="Wingdings" pitchFamily="2" charset="2"/>
        <a:buChar char="¡"/>
        <a:defRPr kumimoji="0" sz="2719" b="0" i="0" u="none" baseline="0">
          <a:solidFill>
            <a:schemeClr val="tx1"/>
          </a:solidFill>
          <a:effectLst/>
          <a:latin typeface="+mn-lt"/>
          <a:ea typeface="+mn-ea"/>
        </a:defRPr>
      </a:lvl2pPr>
      <a:lvl3pPr marL="1151001" indent="-230200" algn="l" defTabSz="920801" rtl="0" eaLnBrk="0" fontAlgn="base" hangingPunct="0">
        <a:lnSpc>
          <a:spcPct val="100000"/>
        </a:lnSpc>
        <a:spcBef>
          <a:spcPct val="20000"/>
        </a:spcBef>
        <a:spcAft>
          <a:spcPct val="0"/>
        </a:spcAft>
        <a:buClr>
          <a:schemeClr val="accent1"/>
        </a:buClr>
        <a:buSzTx/>
        <a:buFont typeface="Wingdings" pitchFamily="2" charset="2"/>
        <a:buChar char="l"/>
        <a:defRPr kumimoji="0" sz="2316" b="0" i="0" u="none" baseline="0">
          <a:solidFill>
            <a:schemeClr val="tx1"/>
          </a:solidFill>
          <a:effectLst/>
          <a:latin typeface="+mn-lt"/>
          <a:ea typeface="+mn-ea"/>
        </a:defRPr>
      </a:lvl3pPr>
      <a:lvl4pPr marL="1611401" indent="-230200" algn="l" defTabSz="920801" rtl="0" eaLnBrk="0" fontAlgn="base" hangingPunct="0">
        <a:lnSpc>
          <a:spcPct val="100000"/>
        </a:lnSpc>
        <a:spcBef>
          <a:spcPct val="20000"/>
        </a:spcBef>
        <a:spcAft>
          <a:spcPct val="0"/>
        </a:spcAft>
        <a:buClr>
          <a:schemeClr val="accent1"/>
        </a:buClr>
        <a:buSzTx/>
        <a:buFontTx/>
        <a:buChar char="•"/>
        <a:defRPr kumimoji="0" sz="2014" b="0" i="0" u="none" baseline="0">
          <a:solidFill>
            <a:schemeClr val="tx1"/>
          </a:solidFill>
          <a:effectLst/>
          <a:latin typeface="+mn-lt"/>
          <a:ea typeface="+mn-ea"/>
        </a:defRPr>
      </a:lvl4pPr>
      <a:lvl5pPr marL="2071802" indent="-230200" algn="l" defTabSz="920801" rtl="0" eaLnBrk="0" fontAlgn="base" hangingPunct="0">
        <a:lnSpc>
          <a:spcPct val="100000"/>
        </a:lnSpc>
        <a:spcBef>
          <a:spcPct val="20000"/>
        </a:spcBef>
        <a:spcAft>
          <a:spcPct val="0"/>
        </a:spcAft>
        <a:buClr>
          <a:schemeClr val="accent1"/>
        </a:buClr>
        <a:buSzTx/>
        <a:buFont typeface="Wingdings" pitchFamily="2" charset="2"/>
        <a:buChar char=""/>
        <a:defRPr kumimoji="0" sz="2014" b="0" i="0" u="none" baseline="0">
          <a:solidFill>
            <a:schemeClr val="tx1"/>
          </a:solidFill>
          <a:effectLst/>
          <a:latin typeface="+mn-lt"/>
          <a:ea typeface="+mn-ea"/>
        </a:defRPr>
      </a:lvl5pPr>
      <a:lvl6pPr marL="2532202" indent="-230200" algn="l" rtl="0" fontAlgn="base">
        <a:spcBef>
          <a:spcPct val="20000"/>
        </a:spcBef>
        <a:spcAft>
          <a:spcPct val="0"/>
        </a:spcAft>
        <a:buClr>
          <a:schemeClr val="accent1"/>
        </a:buClr>
        <a:buFont typeface="Wingdings" pitchFamily="2" charset="2"/>
        <a:buChar char=""/>
        <a:defRPr sz="2014">
          <a:solidFill>
            <a:schemeClr val="tx1"/>
          </a:solidFill>
          <a:latin typeface="+mn-lt"/>
          <a:ea typeface="+mn-ea"/>
        </a:defRPr>
      </a:lvl6pPr>
      <a:lvl7pPr marL="2992603" indent="-230200" algn="l" rtl="0" fontAlgn="base">
        <a:spcBef>
          <a:spcPct val="20000"/>
        </a:spcBef>
        <a:spcAft>
          <a:spcPct val="0"/>
        </a:spcAft>
        <a:buClr>
          <a:schemeClr val="accent1"/>
        </a:buClr>
        <a:buFont typeface="Wingdings" pitchFamily="2" charset="2"/>
        <a:buChar char=""/>
        <a:defRPr sz="2014">
          <a:solidFill>
            <a:schemeClr val="tx1"/>
          </a:solidFill>
          <a:latin typeface="+mn-lt"/>
          <a:ea typeface="+mn-ea"/>
        </a:defRPr>
      </a:lvl7pPr>
      <a:lvl8pPr marL="3453003" indent="-230200" algn="l" rtl="0" fontAlgn="base">
        <a:spcBef>
          <a:spcPct val="20000"/>
        </a:spcBef>
        <a:spcAft>
          <a:spcPct val="0"/>
        </a:spcAft>
        <a:buClr>
          <a:schemeClr val="accent1"/>
        </a:buClr>
        <a:buFont typeface="Wingdings" pitchFamily="2" charset="2"/>
        <a:buChar char=""/>
        <a:defRPr sz="2014">
          <a:solidFill>
            <a:schemeClr val="tx1"/>
          </a:solidFill>
          <a:latin typeface="+mn-lt"/>
          <a:ea typeface="+mn-ea"/>
        </a:defRPr>
      </a:lvl8pPr>
      <a:lvl9pPr marL="3913403" indent="-230200" algn="l" rtl="0" fontAlgn="base">
        <a:spcBef>
          <a:spcPct val="20000"/>
        </a:spcBef>
        <a:spcAft>
          <a:spcPct val="0"/>
        </a:spcAft>
        <a:buClr>
          <a:schemeClr val="accent1"/>
        </a:buClr>
        <a:buFont typeface="Wingdings" pitchFamily="2" charset="2"/>
        <a:buChar char=""/>
        <a:defRPr sz="2014">
          <a:solidFill>
            <a:schemeClr val="tx1"/>
          </a:solidFill>
          <a:latin typeface="+mn-lt"/>
          <a:ea typeface="+mn-ea"/>
        </a:defRPr>
      </a:lvl9pPr>
    </p:bodyStyle>
    <p:otherStyle>
      <a:defPPr>
        <a:defRPr lang="zh-CN"/>
      </a:defPPr>
      <a:lvl1pPr marL="0"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1pPr>
      <a:lvl2pPr marL="460400"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2pPr>
      <a:lvl3pPr marL="920801"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3pPr>
      <a:lvl4pPr marL="1381201"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4pPr>
      <a:lvl5pPr marL="1841602" indent="0" algn="l" defTabSz="920801" rtl="0" eaLnBrk="1" fontAlgn="base" latinLnBrk="0" hangingPunct="1">
        <a:lnSpc>
          <a:spcPct val="100000"/>
        </a:lnSpc>
        <a:spcBef>
          <a:spcPct val="0"/>
        </a:spcBef>
        <a:spcAft>
          <a:spcPct val="0"/>
        </a:spcAft>
        <a:buClrTx/>
        <a:buSzTx/>
        <a:buFontTx/>
        <a:buNone/>
        <a:defRPr kumimoji="0" sz="1813" b="0" i="0" u="none" kern="1200" baseline="0">
          <a:solidFill>
            <a:schemeClr val="tx1"/>
          </a:solidFill>
          <a:effectLst/>
          <a:latin typeface="+mn-lt"/>
          <a:ea typeface="+mn-ea"/>
          <a:cs typeface="+mn-cs"/>
        </a:defRPr>
      </a:lvl5pPr>
      <a:lvl6pPr marL="2302002" algn="l" defTabSz="920801" rtl="0" eaLnBrk="1" latinLnBrk="0" hangingPunct="1">
        <a:defRPr sz="1813" kern="1200">
          <a:solidFill>
            <a:schemeClr val="tx1"/>
          </a:solidFill>
          <a:latin typeface="+mn-lt"/>
          <a:ea typeface="+mn-ea"/>
          <a:cs typeface="+mn-cs"/>
        </a:defRPr>
      </a:lvl6pPr>
      <a:lvl7pPr marL="2762402" algn="l" defTabSz="920801" rtl="0" eaLnBrk="1" latinLnBrk="0" hangingPunct="1">
        <a:defRPr sz="1813" kern="1200">
          <a:solidFill>
            <a:schemeClr val="tx1"/>
          </a:solidFill>
          <a:latin typeface="+mn-lt"/>
          <a:ea typeface="+mn-ea"/>
          <a:cs typeface="+mn-cs"/>
        </a:defRPr>
      </a:lvl7pPr>
      <a:lvl8pPr marL="3222803" algn="l" defTabSz="920801" rtl="0" eaLnBrk="1" latinLnBrk="0" hangingPunct="1">
        <a:defRPr sz="1813" kern="1200">
          <a:solidFill>
            <a:schemeClr val="tx1"/>
          </a:solidFill>
          <a:latin typeface="+mn-lt"/>
          <a:ea typeface="+mn-ea"/>
          <a:cs typeface="+mn-cs"/>
        </a:defRPr>
      </a:lvl8pPr>
      <a:lvl9pPr marL="3683203" algn="l" defTabSz="920801" rtl="0" eaLnBrk="1" latinLnBrk="0" hangingPunct="1">
        <a:defRPr sz="1813"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031241120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p:cNvSpPr>
          <p:nvPr>
            <p:ph type="ctrTitle"/>
          </p:nvPr>
        </p:nvSpPr>
        <p:spPr>
          <a:xfrm>
            <a:off x="306934" y="690601"/>
            <a:ext cx="8670874" cy="1688135"/>
          </a:xfrm>
          <a:noFill/>
          <a:ln>
            <a:miter lim="800000"/>
          </a:ln>
        </p:spPr>
        <p:txBody>
          <a:bodyPr wrap="square" lIns="91440" tIns="45720" rIns="91440" bIns="45720" anchor="b" anchorCtr="0">
            <a:noAutofit/>
          </a:bodyPr>
          <a:lstStyle>
            <a:lvl1pPr marL="0" indent="0" algn="l" defTabSz="920801" rtl="0" eaLnBrk="0" fontAlgn="base" hangingPunct="0">
              <a:lnSpc>
                <a:spcPct val="100000"/>
              </a:lnSpc>
              <a:spcBef>
                <a:spcPct val="0"/>
              </a:spcBef>
              <a:spcAft>
                <a:spcPct val="0"/>
              </a:spcAft>
              <a:buClrTx/>
              <a:buSzTx/>
              <a:buFontTx/>
              <a:buNone/>
              <a:defRPr kumimoji="0" lang="zh-CN" altLang="en-US" sz="3827" b="0" i="0" u="none" baseline="0">
                <a:solidFill>
                  <a:schemeClr val="tx2"/>
                </a:solidFill>
                <a:effectLst/>
                <a:latin typeface="Verdana" pitchFamily="34" charset="0"/>
                <a:ea typeface="宋体" pitchFamily="2" charset="-122"/>
              </a:defRPr>
            </a:lvl1pPr>
          </a:lstStyle>
          <a:p>
            <a:pPr lvl="0" eaLnBrk="1" hangingPunct="1"/>
            <a:r>
              <a:rPr lang="zh-CN" altLang="en-US" sz="7656" b="1">
                <a:solidFill>
                  <a:srgbClr val="CC00CA"/>
                </a:solidFill>
                <a:ea typeface="楷体_GB2312" pitchFamily="49" charset="-122"/>
              </a:rPr>
              <a:t>校本教研经验交流</a:t>
            </a:r>
            <a:endParaRPr lang="zh-CN" altLang="en-US" sz="8056" b="1">
              <a:solidFill>
                <a:srgbClr val="CC0000"/>
              </a:solidFill>
              <a:ea typeface="楷体_GB2312" pitchFamily="49" charset="-122"/>
            </a:endParaRPr>
          </a:p>
        </p:txBody>
      </p:sp>
      <p:sp>
        <p:nvSpPr>
          <p:cNvPr id="10244" name="New shape"/>
          <p:cNvSpPr/>
          <p:nvPr/>
        </p:nvSpPr>
        <p:spPr>
          <a:xfrm>
            <a:off x="0" y="6652006"/>
            <a:ext cx="920800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r>
              <a:rPr sz="800" b="0">
                <a:solidFill>
                  <a:srgbClr val="000000"/>
                </a:solidFill>
              </a:rPr>
              <a:t>第一页，共二十三页。</a:t>
            </a:r>
          </a:p>
        </p:txBody>
      </p:sp>
      <p:sp>
        <p:nvSpPr>
          <p:cNvPr id="2" name="副标题 1"/>
          <p:cNvSpPr>
            <a:spLocks noGrp="1"/>
          </p:cNvSpPr>
          <p:nvPr>
            <p:ph type="subTitle" idx="1"/>
          </p:nvPr>
        </p:nvSpPr>
        <p:spPr/>
        <p:txBody>
          <a:bodyPr/>
          <a:lstStyle/>
          <a:p>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标题 1"/>
          <p:cNvSpPr>
            <a:spLocks noGrp="1"/>
          </p:cNvSpPr>
          <p:nvPr>
            <p:ph type="title"/>
          </p:nvPr>
        </p:nvSpPr>
        <p:spPr>
          <a:xfrm>
            <a:off x="578698" y="306934"/>
            <a:ext cx="8057007" cy="1224537"/>
          </a:xfrm>
          <a:noFill/>
          <a:ln>
            <a:miter lim="800000"/>
          </a:ln>
        </p:spPr>
        <p:txBody>
          <a:bodyPr wrap="square" lIns="91440" tIns="45720" rIns="91440" bIns="45720" anchor="b" anchorCtr="0">
            <a:noAutofit/>
          </a:bodyPr>
          <a:lstStyle>
            <a:lvl1pPr marL="0" indent="0" algn="l" defTabSz="920801" rtl="0" eaLnBrk="0" fontAlgn="base" hangingPunct="0">
              <a:lnSpc>
                <a:spcPct val="100000"/>
              </a:lnSpc>
              <a:spcBef>
                <a:spcPct val="0"/>
              </a:spcBef>
              <a:spcAft>
                <a:spcPct val="0"/>
              </a:spcAft>
              <a:buClrTx/>
              <a:buSzTx/>
              <a:buFontTx/>
              <a:buNone/>
              <a:defRPr kumimoji="0" lang="zh-CN" altLang="en-US" sz="3827" b="0" i="0" u="none" baseline="0">
                <a:solidFill>
                  <a:schemeClr val="tx2"/>
                </a:solidFill>
                <a:latin typeface="Verdana" pitchFamily="34" charset="0"/>
                <a:ea typeface="宋体" pitchFamily="2" charset="-122"/>
                <a:cs typeface="+mj-cs"/>
              </a:defRPr>
            </a:lvl1pPr>
          </a:lstStyle>
          <a:p>
            <a:pPr lvl="0"/>
            <a:r>
              <a:rPr lang="zh-CN" altLang="en-US">
                <a:solidFill>
                  <a:srgbClr val="0000CA"/>
                </a:solidFill>
              </a:rPr>
              <a:t>                讲座内容结构</a:t>
            </a:r>
            <a:endParaRPr lang="zh-CN" altLang="en-US"/>
          </a:p>
        </p:txBody>
      </p:sp>
      <p:sp>
        <p:nvSpPr>
          <p:cNvPr id="11267" name="内容占位符 2"/>
          <p:cNvSpPr>
            <a:spLocks noGrp="1"/>
          </p:cNvSpPr>
          <p:nvPr>
            <p:ph idx="1"/>
          </p:nvPr>
        </p:nvSpPr>
        <p:spPr>
          <a:xfrm>
            <a:off x="537134" y="1764869"/>
            <a:ext cx="8057007" cy="4297070"/>
          </a:xfrm>
          <a:noFill/>
          <a:ln>
            <a:miter lim="800000"/>
          </a:ln>
        </p:spPr>
        <p:txBody>
          <a:bodyPr wrap="square" lIns="91440" tIns="45720" rIns="91440" bIns="45720" anchor="t" anchorCtr="0">
            <a:noAutofit/>
          </a:bodyPr>
          <a:lstStyle>
            <a:lvl1pPr marL="473189" indent="-473189" algn="l" defTabSz="920801"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021" b="0" i="0" u="none" baseline="0">
                <a:solidFill>
                  <a:schemeClr val="tx1"/>
                </a:solidFill>
                <a:effectLst/>
                <a:latin typeface="+mn-lt"/>
                <a:ea typeface="+mn-ea"/>
                <a:cs typeface="+mn-cs"/>
              </a:defRPr>
            </a:lvl1pPr>
            <a:lvl2pPr marL="914406" indent="-439619" algn="l" defTabSz="920801"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18" b="0" i="0" u="none" baseline="0">
                <a:solidFill>
                  <a:schemeClr val="tx1"/>
                </a:solidFill>
                <a:effectLst/>
                <a:latin typeface="+mn-lt"/>
                <a:ea typeface="+mn-ea"/>
              </a:defRPr>
            </a:lvl2pPr>
            <a:lvl3pPr marL="1314059" indent="-398055" algn="l" defTabSz="920801"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16" b="0" i="0" u="none" baseline="0">
                <a:solidFill>
                  <a:schemeClr val="tx1"/>
                </a:solidFill>
                <a:effectLst/>
                <a:latin typeface="+mn-lt"/>
                <a:ea typeface="+mn-ea"/>
              </a:defRPr>
            </a:lvl3pPr>
            <a:lvl4pPr marL="1705720" indent="-390061" algn="l" defTabSz="920801"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14" b="0" i="0" u="none" baseline="0">
                <a:solidFill>
                  <a:schemeClr val="tx1"/>
                </a:solidFill>
                <a:effectLst/>
                <a:latin typeface="+mn-lt"/>
                <a:ea typeface="+mn-ea"/>
              </a:defRPr>
            </a:lvl4pPr>
            <a:lvl5pPr marL="2108570" indent="-401252" algn="l" defTabSz="920801"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14" b="0" i="0" u="none" baseline="0">
                <a:solidFill>
                  <a:schemeClr val="tx1"/>
                </a:solidFill>
                <a:effectLst/>
                <a:latin typeface="+mn-lt"/>
                <a:ea typeface="+mn-ea"/>
              </a:defRPr>
            </a:lvl5pPr>
            <a:lvl6pPr marL="2568971"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6pPr>
            <a:lvl7pPr marL="3029371"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7pPr>
            <a:lvl8pPr marL="3489771"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8pPr>
            <a:lvl9pPr marL="3950172" indent="-401252" algn="l" rtl="0" fontAlgn="base">
              <a:spcBef>
                <a:spcPct val="25000"/>
              </a:spcBef>
              <a:spcAft>
                <a:spcPct val="0"/>
              </a:spcAft>
              <a:buClr>
                <a:schemeClr val="accent2"/>
              </a:buClr>
              <a:buFont typeface="Wingdings" pitchFamily="2" charset="2"/>
              <a:buChar char="§"/>
              <a:defRPr lang="zh-CN" altLang="en-US" sz="2014">
                <a:solidFill>
                  <a:schemeClr val="tx1"/>
                </a:solidFill>
                <a:latin typeface="+mn-lt"/>
                <a:ea typeface="+mn-ea"/>
              </a:defRPr>
            </a:lvl9pPr>
          </a:lstStyle>
          <a:p>
            <a:pPr marL="0" lvl="0" indent="0">
              <a:buNone/>
            </a:pPr>
            <a:r>
              <a:rPr lang="zh-CN" altLang="en-US" sz="2922" b="1">
                <a:solidFill>
                  <a:srgbClr val="CC00CA"/>
                </a:solidFill>
                <a:ea typeface="楷体_GB2312" pitchFamily="49" charset="-122"/>
              </a:rPr>
              <a:t>   一、校本教研的内涵</a:t>
            </a:r>
            <a:endParaRPr lang="en-US" altLang="zh-CN" sz="3222" b="1">
              <a:solidFill>
                <a:srgbClr val="CC0000"/>
              </a:solidFill>
              <a:ea typeface="楷体_GB2312" pitchFamily="49" charset="-122"/>
            </a:endParaRPr>
          </a:p>
          <a:p>
            <a:pPr marL="0" lvl="0" indent="0">
              <a:buNone/>
            </a:pPr>
            <a:r>
              <a:rPr lang="zh-CN" altLang="en-US" sz="2822" b="1">
                <a:solidFill>
                  <a:srgbClr val="FF00CA"/>
                </a:solidFill>
                <a:ea typeface="楷体_GB2312" pitchFamily="49" charset="-122"/>
              </a:rPr>
              <a:t>   二、校本教研的特点</a:t>
            </a:r>
            <a:endParaRPr lang="en-US" altLang="zh-CN" sz="3222" b="1">
              <a:solidFill>
                <a:srgbClr val="FF0000"/>
              </a:solidFill>
              <a:ea typeface="楷体_GB2312" pitchFamily="49" charset="-122"/>
            </a:endParaRPr>
          </a:p>
          <a:p>
            <a:pPr marL="0" lvl="0" indent="0">
              <a:buNone/>
            </a:pPr>
            <a:r>
              <a:rPr lang="zh-CN" altLang="en-US" sz="2922">
                <a:solidFill>
                  <a:srgbClr val="FF00CA"/>
                </a:solidFill>
                <a:latin typeface="楷体_GB2312" pitchFamily="49" charset="-122"/>
                <a:ea typeface="楷体_GB2312" pitchFamily="49" charset="-122"/>
              </a:rPr>
              <a:t>  三</a:t>
            </a:r>
            <a:r>
              <a:rPr lang="zh-CN" altLang="en-US" sz="2822" b="1">
                <a:solidFill>
                  <a:srgbClr val="FF00CA"/>
                </a:solidFill>
                <a:ea typeface="楷体_GB2312" pitchFamily="49" charset="-122"/>
              </a:rPr>
              <a:t>、</a:t>
            </a:r>
            <a:r>
              <a:rPr lang="zh-CN" altLang="en-US" sz="3022">
                <a:solidFill>
                  <a:srgbClr val="FF00CA"/>
                </a:solidFill>
                <a:latin typeface="楷体_GB2312" pitchFamily="49" charset="-122"/>
                <a:ea typeface="楷体_GB2312" pitchFamily="49" charset="-122"/>
              </a:rPr>
              <a:t>开展校本教研的行动策略</a:t>
            </a:r>
            <a:endParaRPr lang="en-US" altLang="zh-CN" sz="3222">
              <a:solidFill>
                <a:srgbClr val="FF0000"/>
              </a:solidFill>
              <a:latin typeface="楷体_GB2312" pitchFamily="49" charset="-122"/>
              <a:ea typeface="楷体_GB2312" pitchFamily="49" charset="-122"/>
            </a:endParaRPr>
          </a:p>
          <a:p>
            <a:pPr marL="0" lvl="0" indent="0">
              <a:buNone/>
            </a:pPr>
            <a:r>
              <a:rPr lang="zh-CN" altLang="en-US" b="1">
                <a:solidFill>
                  <a:srgbClr val="FF00CA"/>
                </a:solidFill>
                <a:ea typeface="楷体_GB2312" pitchFamily="49" charset="-122"/>
              </a:rPr>
              <a:t>   四、校本教研的问题</a:t>
            </a:r>
            <a:endParaRPr lang="en-US" altLang="zh-CN" b="1">
              <a:solidFill>
                <a:srgbClr val="FF0000"/>
              </a:solidFill>
              <a:ea typeface="楷体_GB2312" pitchFamily="49" charset="-122"/>
            </a:endParaRPr>
          </a:p>
          <a:p>
            <a:pPr marL="0" lvl="0" indent="0">
              <a:buNone/>
            </a:pPr>
            <a:r>
              <a:rPr lang="zh-CN" altLang="en-US" b="1">
                <a:solidFill>
                  <a:srgbClr val="FF00CA"/>
                </a:solidFill>
                <a:ea typeface="楷体_GB2312" pitchFamily="49" charset="-122"/>
              </a:rPr>
              <a:t>   五、校本教研的发展趋向</a:t>
            </a:r>
            <a:endParaRPr lang="zh-CN" altLang="en-US"/>
          </a:p>
        </p:txBody>
      </p:sp>
      <p:sp>
        <p:nvSpPr>
          <p:cNvPr id="11268" name="New shape"/>
          <p:cNvSpPr/>
          <p:nvPr/>
        </p:nvSpPr>
        <p:spPr>
          <a:xfrm>
            <a:off x="0" y="6652006"/>
            <a:ext cx="920800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r>
              <a:rPr sz="800" b="0">
                <a:solidFill>
                  <a:srgbClr val="000000"/>
                </a:solidFill>
              </a:rPr>
              <a:t>第二页，共二十三页。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p:cNvSpPr>
          <p:nvPr>
            <p:ph type="title"/>
          </p:nvPr>
        </p:nvSpPr>
        <p:spPr>
          <a:xfrm>
            <a:off x="460401" y="0"/>
            <a:ext cx="8287207" cy="1151001"/>
          </a:xfrm>
          <a:noFill/>
          <a:ln>
            <a:miter lim="800000"/>
          </a:ln>
        </p:spPr>
        <p:txBody>
          <a:bodyPr wrap="square" lIns="91440" tIns="45720" rIns="91440" bIns="45720" anchor="ctr" anchorCtr="0">
            <a:noAutofit/>
          </a:bodyPr>
          <a:lstStyle>
            <a:lvl1pPr marL="0" indent="0" algn="l" defTabSz="920801" rtl="0" eaLnBrk="0" fontAlgn="base" hangingPunct="0">
              <a:lnSpc>
                <a:spcPct val="100000"/>
              </a:lnSpc>
              <a:spcBef>
                <a:spcPct val="0"/>
              </a:spcBef>
              <a:spcAft>
                <a:spcPct val="0"/>
              </a:spcAft>
              <a:buClrTx/>
              <a:buSzTx/>
              <a:buFontTx/>
              <a:buNone/>
              <a:defRPr kumimoji="0" lang="zh-CN" altLang="en-US" sz="3827" b="0" i="0" u="none" baseline="0">
                <a:solidFill>
                  <a:schemeClr val="tx2"/>
                </a:solidFill>
                <a:latin typeface="Arial" pitchFamily="34" charset="0"/>
                <a:ea typeface="宋体" pitchFamily="2" charset="-122"/>
                <a:cs typeface="+mj-cs"/>
              </a:defRPr>
            </a:lvl1pPr>
          </a:lstStyle>
          <a:p>
            <a:pPr lvl="0" eaLnBrk="1" hangingPunct="1"/>
            <a:r>
              <a:rPr lang="zh-CN" altLang="en-US" sz="5942" b="1">
                <a:solidFill>
                  <a:srgbClr val="CC00CA"/>
                </a:solidFill>
                <a:ea typeface="楷体_GB2312" pitchFamily="49" charset="-122"/>
              </a:rPr>
              <a:t>一、校本教研的内涵</a:t>
            </a:r>
            <a:endParaRPr lang="zh-CN" altLang="en-US" sz="6042" b="1">
              <a:solidFill>
                <a:srgbClr val="CC0000"/>
              </a:solidFill>
              <a:ea typeface="楷体_GB2312" pitchFamily="49" charset="-122"/>
            </a:endParaRPr>
          </a:p>
        </p:txBody>
      </p:sp>
      <p:sp>
        <p:nvSpPr>
          <p:cNvPr id="12291" name="Rectangle 3"/>
          <p:cNvSpPr>
            <a:spLocks noGrp="1"/>
          </p:cNvSpPr>
          <p:nvPr>
            <p:ph type="body" idx="4294967295"/>
          </p:nvPr>
        </p:nvSpPr>
        <p:spPr>
          <a:xfrm>
            <a:off x="230200" y="1151001"/>
            <a:ext cx="8824340" cy="5524805"/>
          </a:xfrm>
          <a:noFill/>
          <a:ln>
            <a:miter lim="800000"/>
          </a:ln>
        </p:spPr>
        <p:txBody>
          <a:bodyPr wrap="square" lIns="91440" tIns="45720" rIns="91440" bIns="45720" anchor="t" anchorCtr="0">
            <a:noAutofit/>
          </a:bodyPr>
          <a:lstStyle>
            <a:lvl1pPr marL="345300" indent="-345300" algn="l" defTabSz="920801" rtl="0" eaLnBrk="0" fontAlgn="base" hangingPunct="0">
              <a:lnSpc>
                <a:spcPct val="100000"/>
              </a:lnSpc>
              <a:spcBef>
                <a:spcPct val="20000"/>
              </a:spcBef>
              <a:spcAft>
                <a:spcPct val="0"/>
              </a:spcAft>
              <a:buClr>
                <a:schemeClr val="accent1"/>
              </a:buClr>
              <a:buSzTx/>
              <a:buFont typeface="Wingdings" pitchFamily="2" charset="2"/>
              <a:buChar char="l"/>
              <a:defRPr kumimoji="0" lang="zh-CN" altLang="en-US" sz="3222" b="0" i="0" u="none" baseline="0">
                <a:solidFill>
                  <a:schemeClr val="tx1"/>
                </a:solidFill>
                <a:effectLst/>
                <a:latin typeface="+mn-lt"/>
                <a:ea typeface="+mn-ea"/>
                <a:cs typeface="+mn-cs"/>
              </a:defRPr>
            </a:lvl1pPr>
            <a:lvl2pPr marL="748151" indent="-287750" algn="l" defTabSz="920801" rtl="0" eaLnBrk="0" fontAlgn="base" hangingPunct="0">
              <a:lnSpc>
                <a:spcPct val="100000"/>
              </a:lnSpc>
              <a:spcBef>
                <a:spcPct val="20000"/>
              </a:spcBef>
              <a:spcAft>
                <a:spcPct val="0"/>
              </a:spcAft>
              <a:buClr>
                <a:schemeClr val="accent1"/>
              </a:buClr>
              <a:buSzTx/>
              <a:buFont typeface="Wingdings" pitchFamily="2" charset="2"/>
              <a:buChar char="¡"/>
              <a:defRPr kumimoji="0" lang="zh-CN" altLang="en-US" sz="2719" b="0" i="0" u="none" baseline="0">
                <a:solidFill>
                  <a:schemeClr val="tx1"/>
                </a:solidFill>
                <a:effectLst/>
                <a:latin typeface="+mn-lt"/>
                <a:ea typeface="+mn-ea"/>
              </a:defRPr>
            </a:lvl2pPr>
            <a:lvl3pPr marL="1151001" indent="-230200" algn="l" defTabSz="920801" rtl="0" eaLnBrk="0" fontAlgn="base" hangingPunct="0">
              <a:lnSpc>
                <a:spcPct val="100000"/>
              </a:lnSpc>
              <a:spcBef>
                <a:spcPct val="20000"/>
              </a:spcBef>
              <a:spcAft>
                <a:spcPct val="0"/>
              </a:spcAft>
              <a:buClr>
                <a:schemeClr val="accent1"/>
              </a:buClr>
              <a:buSzTx/>
              <a:buFont typeface="Wingdings" pitchFamily="2" charset="2"/>
              <a:buChar char="l"/>
              <a:defRPr kumimoji="0" lang="zh-CN" altLang="en-US" sz="2316" b="0" i="0" u="none" baseline="0">
                <a:solidFill>
                  <a:schemeClr val="tx1"/>
                </a:solidFill>
                <a:effectLst/>
                <a:latin typeface="+mn-lt"/>
                <a:ea typeface="+mn-ea"/>
              </a:defRPr>
            </a:lvl3pPr>
            <a:lvl4pPr marL="1611401" indent="-230200" algn="l" defTabSz="920801" rtl="0" eaLnBrk="0" fontAlgn="base" hangingPunct="0">
              <a:lnSpc>
                <a:spcPct val="100000"/>
              </a:lnSpc>
              <a:spcBef>
                <a:spcPct val="20000"/>
              </a:spcBef>
              <a:spcAft>
                <a:spcPct val="0"/>
              </a:spcAft>
              <a:buClr>
                <a:schemeClr val="accent1"/>
              </a:buClr>
              <a:buSzTx/>
              <a:buFontTx/>
              <a:buChar char="•"/>
              <a:defRPr kumimoji="0" lang="zh-CN" altLang="en-US" sz="2014" b="0" i="0" u="none" baseline="0">
                <a:solidFill>
                  <a:schemeClr val="tx1"/>
                </a:solidFill>
                <a:effectLst/>
                <a:latin typeface="+mn-lt"/>
                <a:ea typeface="+mn-ea"/>
              </a:defRPr>
            </a:lvl4pPr>
            <a:lvl5pPr marL="2071802" indent="-230200" algn="l" defTabSz="920801" rtl="0" eaLnBrk="0" fontAlgn="base" hangingPunct="0">
              <a:lnSpc>
                <a:spcPct val="100000"/>
              </a:lnSpc>
              <a:spcBef>
                <a:spcPct val="20000"/>
              </a:spcBef>
              <a:spcAft>
                <a:spcPct val="0"/>
              </a:spcAft>
              <a:buClr>
                <a:schemeClr val="accent1"/>
              </a:buClr>
              <a:buSzTx/>
              <a:buFont typeface="Wingdings" pitchFamily="2" charset="2"/>
              <a:buChar char=""/>
              <a:defRPr kumimoji="0" lang="zh-CN" altLang="en-US" sz="2014" b="0" i="0" u="none" baseline="0">
                <a:solidFill>
                  <a:schemeClr val="tx1"/>
                </a:solidFill>
                <a:effectLst/>
                <a:latin typeface="+mn-lt"/>
                <a:ea typeface="+mn-ea"/>
              </a:defRPr>
            </a:lvl5pPr>
            <a:lvl6pPr marL="2532202"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6pPr>
            <a:lvl7pPr marL="2992603"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7pPr>
            <a:lvl8pPr marL="3453003"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8pPr>
            <a:lvl9pPr marL="3913403" indent="-230200" algn="l" rtl="0" fontAlgn="base">
              <a:spcBef>
                <a:spcPct val="20000"/>
              </a:spcBef>
              <a:spcAft>
                <a:spcPct val="0"/>
              </a:spcAft>
              <a:buClr>
                <a:schemeClr val="accent1"/>
              </a:buClr>
              <a:buFont typeface="Wingdings" pitchFamily="2" charset="2"/>
              <a:buChar char=""/>
              <a:defRPr lang="zh-CN" altLang="en-US" sz="2014">
                <a:solidFill>
                  <a:schemeClr val="tx1"/>
                </a:solidFill>
                <a:latin typeface="+mn-lt"/>
                <a:ea typeface="+mn-ea"/>
              </a:defRPr>
            </a:lvl9pPr>
          </a:lstStyle>
          <a:p>
            <a:pPr marL="0" lvl="0" indent="0" eaLnBrk="1" hangingPunct="1">
              <a:buNone/>
            </a:pPr>
            <a:r>
              <a:rPr lang="en-US" altLang="zh-CN" b="1">
                <a:solidFill>
                  <a:srgbClr val="0000CA"/>
                </a:solidFill>
                <a:latin typeface="楷体_GB2312" pitchFamily="49" charset="-122"/>
                <a:ea typeface="楷体_GB2312" pitchFamily="49" charset="-122"/>
              </a:rPr>
              <a:t>  1</a:t>
            </a:r>
            <a:r>
              <a:rPr lang="zh-CN" altLang="en-US" b="1">
                <a:solidFill>
                  <a:srgbClr val="0000CA"/>
                </a:solidFill>
                <a:latin typeface="宋体" pitchFamily="2" charset="-122"/>
              </a:rPr>
              <a:t>、</a:t>
            </a:r>
            <a:r>
              <a:rPr lang="zh-CN" altLang="en-US" b="1">
                <a:solidFill>
                  <a:srgbClr val="CC00CA"/>
                </a:solidFill>
                <a:ea typeface="楷体_GB2312" pitchFamily="49" charset="-122"/>
              </a:rPr>
              <a:t>校本教研的涵义。</a:t>
            </a:r>
            <a:r>
              <a:rPr lang="zh-CN" altLang="en-US" sz="2420" b="1">
                <a:solidFill>
                  <a:srgbClr val="0000CA"/>
                </a:solidFill>
                <a:latin typeface="楷体_GB2312" pitchFamily="49" charset="-122"/>
                <a:ea typeface="楷体_GB2312" pitchFamily="49" charset="-122"/>
              </a:rPr>
              <a:t>所谓校本教研</a:t>
            </a:r>
            <a:r>
              <a:rPr lang="en-US" altLang="zh-CN" sz="2720" b="1">
                <a:solidFill>
                  <a:srgbClr val="0000CA"/>
                </a:solidFill>
                <a:latin typeface="楷体_GB2312" pitchFamily="49" charset="-122"/>
                <a:ea typeface="楷体_GB2312" pitchFamily="49" charset="-122"/>
              </a:rPr>
              <a:t>,</a:t>
            </a:r>
            <a:r>
              <a:rPr lang="zh-CN" altLang="en-US" sz="2720" b="1">
                <a:solidFill>
                  <a:srgbClr val="0000CA"/>
                </a:solidFill>
                <a:latin typeface="楷体_GB2312" pitchFamily="49" charset="-122"/>
                <a:ea typeface="楷体_GB2312" pitchFamily="49" charset="-122"/>
              </a:rPr>
              <a:t>就是为了</a:t>
            </a:r>
            <a:r>
              <a:rPr lang="zh-CN" altLang="en-US" sz="2620" b="1">
                <a:solidFill>
                  <a:srgbClr val="FF00CA"/>
                </a:solidFill>
                <a:latin typeface="楷体_GB2312" pitchFamily="49" charset="-122"/>
                <a:ea typeface="楷体_GB2312" pitchFamily="49" charset="-122"/>
              </a:rPr>
              <a:t>改进</a:t>
            </a:r>
            <a:r>
              <a:rPr lang="zh-CN" altLang="en-US" sz="2520" b="1">
                <a:solidFill>
                  <a:srgbClr val="0000CA"/>
                </a:solidFill>
                <a:latin typeface="楷体_GB2312" pitchFamily="49" charset="-122"/>
                <a:ea typeface="楷体_GB2312" pitchFamily="49" charset="-122"/>
              </a:rPr>
              <a:t>学校的教育教学</a:t>
            </a:r>
            <a:r>
              <a:rPr lang="en-US" altLang="zh-CN" sz="2720" b="1">
                <a:solidFill>
                  <a:srgbClr val="0000CA"/>
                </a:solidFill>
                <a:latin typeface="楷体_GB2312" pitchFamily="49" charset="-122"/>
                <a:ea typeface="楷体_GB2312" pitchFamily="49" charset="-122"/>
              </a:rPr>
              <a:t>,</a:t>
            </a:r>
            <a:r>
              <a:rPr lang="zh-CN" altLang="en-US" sz="2520" b="1">
                <a:solidFill>
                  <a:srgbClr val="FF00CA"/>
                </a:solidFill>
                <a:latin typeface="楷体_GB2312" pitchFamily="49" charset="-122"/>
                <a:ea typeface="楷体_GB2312" pitchFamily="49" charset="-122"/>
              </a:rPr>
              <a:t>提高</a:t>
            </a:r>
            <a:r>
              <a:rPr lang="zh-CN" altLang="en-US" sz="2720" b="1">
                <a:solidFill>
                  <a:srgbClr val="0000CA"/>
                </a:solidFill>
                <a:latin typeface="楷体_GB2312" pitchFamily="49" charset="-122"/>
                <a:ea typeface="楷体_GB2312" pitchFamily="49" charset="-122"/>
              </a:rPr>
              <a:t>学校的教育教学质量和教师的业务水平从学校的实际出发</a:t>
            </a:r>
            <a:r>
              <a:rPr lang="en-US" altLang="zh-CN" sz="2620" b="1">
                <a:solidFill>
                  <a:srgbClr val="0000CA"/>
                </a:solidFill>
                <a:latin typeface="楷体_GB2312" pitchFamily="49" charset="-122"/>
                <a:ea typeface="楷体_GB2312" pitchFamily="49" charset="-122"/>
              </a:rPr>
              <a:t>,</a:t>
            </a:r>
            <a:r>
              <a:rPr lang="zh-CN" altLang="en-US" sz="2420" b="1">
                <a:solidFill>
                  <a:srgbClr val="0000CA"/>
                </a:solidFill>
                <a:latin typeface="楷体_GB2312" pitchFamily="49" charset="-122"/>
                <a:ea typeface="楷体_GB2312" pitchFamily="49" charset="-122"/>
              </a:rPr>
              <a:t>依托学校自身的资源优势而开展的</a:t>
            </a:r>
            <a:r>
              <a:rPr lang="zh-CN" altLang="en-US" sz="2720" b="1">
                <a:solidFill>
                  <a:srgbClr val="FF00CA"/>
                </a:solidFill>
                <a:latin typeface="楷体_GB2312" pitchFamily="49" charset="-122"/>
                <a:ea typeface="楷体_GB2312" pitchFamily="49" charset="-122"/>
              </a:rPr>
              <a:t>教育教学研究活动</a:t>
            </a:r>
            <a:r>
              <a:rPr lang="zh-CN" altLang="en-US" sz="2620" b="1">
                <a:solidFill>
                  <a:srgbClr val="0000CA"/>
                </a:solidFill>
                <a:latin typeface="楷体_GB2312" pitchFamily="49" charset="-122"/>
                <a:ea typeface="楷体_GB2312" pitchFamily="49" charset="-122"/>
              </a:rPr>
              <a:t>。</a:t>
            </a:r>
            <a:endParaRPr lang="zh-CN" altLang="en-US" sz="2820" b="1">
              <a:latin typeface="楷体_GB2312" pitchFamily="49" charset="-122"/>
              <a:ea typeface="楷体_GB2312" pitchFamily="49" charset="-122"/>
            </a:endParaRPr>
          </a:p>
          <a:p>
            <a:pPr marL="0" lvl="0" indent="0" eaLnBrk="1" hangingPunct="1">
              <a:buNone/>
            </a:pPr>
            <a:r>
              <a:rPr lang="zh-CN" altLang="en-US" sz="2620" b="1">
                <a:solidFill>
                  <a:srgbClr val="0000CA"/>
                </a:solidFill>
                <a:latin typeface="楷体_GB2312" pitchFamily="49" charset="-122"/>
                <a:ea typeface="楷体_GB2312" pitchFamily="49" charset="-122"/>
              </a:rPr>
              <a:t>   具体来说</a:t>
            </a:r>
            <a:r>
              <a:rPr lang="en-US" altLang="zh-CN" sz="2520" b="1">
                <a:solidFill>
                  <a:srgbClr val="0000CA"/>
                </a:solidFill>
                <a:latin typeface="楷体_GB2312" pitchFamily="49" charset="-122"/>
                <a:ea typeface="楷体_GB2312" pitchFamily="49" charset="-122"/>
              </a:rPr>
              <a:t>,</a:t>
            </a:r>
            <a:r>
              <a:rPr lang="zh-CN" altLang="en-US" sz="2520" b="1">
                <a:solidFill>
                  <a:srgbClr val="0000CA"/>
                </a:solidFill>
                <a:latin typeface="楷体_GB2312" pitchFamily="49" charset="-122"/>
                <a:ea typeface="楷体_GB2312" pitchFamily="49" charset="-122"/>
              </a:rPr>
              <a:t>校本教研是教师在解决教育教学中遇到的真实问题或是在学校发展过程中遇到的困惑而进行的教学研究活动</a:t>
            </a:r>
            <a:r>
              <a:rPr lang="en-US" altLang="zh-CN" sz="2620" b="1">
                <a:solidFill>
                  <a:srgbClr val="0000CA"/>
                </a:solidFill>
                <a:latin typeface="楷体_GB2312" pitchFamily="49" charset="-122"/>
                <a:ea typeface="楷体_GB2312" pitchFamily="49" charset="-122"/>
              </a:rPr>
              <a:t>,</a:t>
            </a:r>
            <a:r>
              <a:rPr lang="zh-CN" altLang="en-US" sz="2620" b="1">
                <a:solidFill>
                  <a:srgbClr val="0000CA"/>
                </a:solidFill>
                <a:latin typeface="楷体_GB2312" pitchFamily="49" charset="-122"/>
                <a:ea typeface="楷体_GB2312" pitchFamily="49" charset="-122"/>
              </a:rPr>
              <a:t>研究的对象主要是课程以及课程的实施</a:t>
            </a:r>
            <a:r>
              <a:rPr lang="en-US" altLang="zh-CN" sz="2620" b="1">
                <a:solidFill>
                  <a:srgbClr val="0000CA"/>
                </a:solidFill>
                <a:latin typeface="楷体_GB2312" pitchFamily="49" charset="-122"/>
                <a:ea typeface="楷体_GB2312" pitchFamily="49" charset="-122"/>
              </a:rPr>
              <a:t>,</a:t>
            </a:r>
            <a:r>
              <a:rPr lang="zh-CN" altLang="en-US" sz="2420" b="1">
                <a:solidFill>
                  <a:srgbClr val="0000CA"/>
                </a:solidFill>
                <a:latin typeface="楷体_GB2312" pitchFamily="49" charset="-122"/>
                <a:ea typeface="楷体_GB2312" pitchFamily="49" charset="-122"/>
              </a:rPr>
              <a:t>包括教学的内容、目的、手段、教学模式及其建构、教学设计与实施、教学评价、学生评价与教师评价</a:t>
            </a:r>
            <a:r>
              <a:rPr lang="en-US" altLang="zh-CN" sz="2420" b="1">
                <a:solidFill>
                  <a:srgbClr val="0000CA"/>
                </a:solidFill>
                <a:latin typeface="楷体_GB2312" pitchFamily="49" charset="-122"/>
                <a:ea typeface="楷体_GB2312" pitchFamily="49" charset="-122"/>
              </a:rPr>
              <a:t>,</a:t>
            </a:r>
            <a:r>
              <a:rPr lang="zh-CN" altLang="en-US" sz="2720" b="1">
                <a:solidFill>
                  <a:srgbClr val="0000CA"/>
                </a:solidFill>
                <a:latin typeface="楷体_GB2312" pitchFamily="49" charset="-122"/>
                <a:ea typeface="楷体_GB2312" pitchFamily="49" charset="-122"/>
              </a:rPr>
              <a:t>以及校本课程的开发与实施等</a:t>
            </a:r>
            <a:r>
              <a:rPr lang="en-US" altLang="zh-CN" sz="2720" b="1">
                <a:solidFill>
                  <a:srgbClr val="0000CA"/>
                </a:solidFill>
                <a:latin typeface="楷体_GB2312" pitchFamily="49" charset="-122"/>
                <a:ea typeface="楷体_GB2312" pitchFamily="49" charset="-122"/>
              </a:rPr>
              <a:t>,</a:t>
            </a:r>
            <a:r>
              <a:rPr lang="zh-CN" altLang="en-US" sz="2420" b="1">
                <a:solidFill>
                  <a:srgbClr val="0000CA"/>
                </a:solidFill>
                <a:latin typeface="楷体_GB2312" pitchFamily="49" charset="-122"/>
                <a:ea typeface="楷体_GB2312" pitchFamily="49" charset="-122"/>
              </a:rPr>
              <a:t>是教师在教育实践中进行反思</a:t>
            </a:r>
            <a:r>
              <a:rPr lang="en-US" altLang="zh-CN" sz="2620" b="1">
                <a:solidFill>
                  <a:srgbClr val="0000CA"/>
                </a:solidFill>
                <a:latin typeface="楷体_GB2312" pitchFamily="49" charset="-122"/>
                <a:ea typeface="楷体_GB2312" pitchFamily="49" charset="-122"/>
              </a:rPr>
              <a:t>,</a:t>
            </a:r>
            <a:r>
              <a:rPr lang="zh-CN" altLang="en-US" sz="2720" b="1">
                <a:solidFill>
                  <a:srgbClr val="0000CA"/>
                </a:solidFill>
                <a:latin typeface="楷体_GB2312" pitchFamily="49" charset="-122"/>
                <a:ea typeface="楷体_GB2312" pitchFamily="49" charset="-122"/>
              </a:rPr>
              <a:t>发现问题、解决问题的过程。</a:t>
            </a:r>
            <a:endParaRPr lang="zh-CN" altLang="en-US" sz="2820" b="1">
              <a:latin typeface="楷体_GB2312" pitchFamily="49" charset="-122"/>
              <a:ea typeface="楷体_GB2312" pitchFamily="49" charset="-122"/>
            </a:endParaRPr>
          </a:p>
        </p:txBody>
      </p:sp>
      <p:sp>
        <p:nvSpPr>
          <p:cNvPr id="12292" name="New shape"/>
          <p:cNvSpPr/>
          <p:nvPr/>
        </p:nvSpPr>
        <p:spPr>
          <a:xfrm>
            <a:off x="0" y="6652006"/>
            <a:ext cx="920800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第三页，共二十三页。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937500" cy="563562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https://d.book118.com/966031241120010102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rofile">
  <a:themeElements>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fontScheme name="Profile">
      <a:majorFont>
        <a:latin typeface="Verdana"/>
        <a:ea typeface="宋体"/>
        <a:cs typeface="Arial" pitchFamily="34" charset="0"/>
      </a:majorFont>
      <a:minorFont>
        <a:latin typeface="Verdana"/>
        <a:ea typeface="宋体"/>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rofile 1">
        <a:dk1>
          <a:srgbClr val="A50021"/>
        </a:dk1>
        <a:lt1>
          <a:srgbClr val="FFFFFF"/>
        </a:lt1>
        <a:dk2>
          <a:srgbClr val="800000"/>
        </a:dk2>
        <a:lt2>
          <a:srgbClr val="FFFFFF"/>
        </a:lt2>
        <a:accent1>
          <a:srgbClr val="FF9900"/>
        </a:accent1>
        <a:accent2>
          <a:srgbClr val="FF3300"/>
        </a:accent2>
        <a:accent3>
          <a:srgbClr val="C0AAAA"/>
        </a:accent3>
        <a:accent4>
          <a:srgbClr val="DADADA"/>
        </a:accent4>
        <a:accent5>
          <a:srgbClr val="FFCAAA"/>
        </a:accent5>
        <a:accent6>
          <a:srgbClr val="E72D00"/>
        </a:accent6>
        <a:hlink>
          <a:srgbClr val="FFFFCC"/>
        </a:hlink>
        <a:folHlink>
          <a:srgbClr val="FFCC99"/>
        </a:folHlink>
      </a:clrScheme>
      <a:clrMap bg1="dk2" tx1="lt1" bg2="dk1" tx2="lt2" accent1="accent1" accent2="accent2" accent3="accent3" accent4="accent4" accent5="accent5" accent6="accent6" hlink="hlink" folHlink="folHlink"/>
    </a:extraClrScheme>
    <a:extraClrScheme>
      <a:clrScheme name="Profile 2">
        <a:dk1>
          <a:srgbClr val="3C001E"/>
        </a:dk1>
        <a:lt1>
          <a:srgbClr val="FFFFFF"/>
        </a:lt1>
        <a:dk2>
          <a:srgbClr val="51072E"/>
        </a:dk2>
        <a:lt2>
          <a:srgbClr val="FFFFFF"/>
        </a:lt2>
        <a:accent1>
          <a:srgbClr val="89A38F"/>
        </a:accent1>
        <a:accent2>
          <a:srgbClr val="666699"/>
        </a:accent2>
        <a:accent3>
          <a:srgbClr val="B3AAAD"/>
        </a:accent3>
        <a:accent4>
          <a:srgbClr val="DADADA"/>
        </a:accent4>
        <a:accent5>
          <a:srgbClr val="C4CEC6"/>
        </a:accent5>
        <a:accent6>
          <a:srgbClr val="5C5C8A"/>
        </a:accent6>
        <a:hlink>
          <a:srgbClr val="808000"/>
        </a:hlink>
        <a:folHlink>
          <a:srgbClr val="666633"/>
        </a:folHlink>
      </a:clrScheme>
      <a:clrMap bg1="dk2" tx1="lt1" bg2="dk1" tx2="lt2" accent1="accent1" accent2="accent2" accent3="accent3" accent4="accent4" accent5="accent5" accent6="accent6" hlink="hlink" folHlink="folHlink"/>
    </a:extraClrScheme>
    <a:extraClrScheme>
      <a:clrScheme name="Profile 3">
        <a:dk1>
          <a:srgbClr val="333333"/>
        </a:dk1>
        <a:lt1>
          <a:srgbClr val="FFFFFF"/>
        </a:lt1>
        <a:dk2>
          <a:srgbClr val="000000"/>
        </a:dk2>
        <a:lt2>
          <a:srgbClr val="FFFFFF"/>
        </a:lt2>
        <a:accent1>
          <a:srgbClr val="3399FF"/>
        </a:accent1>
        <a:accent2>
          <a:srgbClr val="CC0000"/>
        </a:accent2>
        <a:accent3>
          <a:srgbClr val="AAAAAA"/>
        </a:accent3>
        <a:accent4>
          <a:srgbClr val="DADADA"/>
        </a:accent4>
        <a:accent5>
          <a:srgbClr val="ADCAFF"/>
        </a:accent5>
        <a:accent6>
          <a:srgbClr val="B90000"/>
        </a:accent6>
        <a:hlink>
          <a:srgbClr val="666699"/>
        </a:hlink>
        <a:folHlink>
          <a:srgbClr val="6600CC"/>
        </a:folHlink>
      </a:clrScheme>
      <a:clrMap bg1="dk2" tx1="lt1" bg2="dk1" tx2="lt2" accent1="accent1" accent2="accent2" accent3="accent3" accent4="accent4" accent5="accent5" accent6="accent6" hlink="hlink" folHlink="folHlink"/>
    </a:extraClrScheme>
    <a:extraClrScheme>
      <a:clrScheme name="Profile 4">
        <a:dk1>
          <a:srgbClr val="4B3D1B"/>
        </a:dk1>
        <a:lt1>
          <a:srgbClr val="FFFFFF"/>
        </a:lt1>
        <a:dk2>
          <a:srgbClr val="330000"/>
        </a:dk2>
        <a:lt2>
          <a:srgbClr val="FFFFFF"/>
        </a:lt2>
        <a:accent1>
          <a:srgbClr val="CC9900"/>
        </a:accent1>
        <a:accent2>
          <a:srgbClr val="CC6600"/>
        </a:accent2>
        <a:accent3>
          <a:srgbClr val="ADAAAA"/>
        </a:accent3>
        <a:accent4>
          <a:srgbClr val="DADADA"/>
        </a:accent4>
        <a:accent5>
          <a:srgbClr val="E2CAAA"/>
        </a:accent5>
        <a:accent6>
          <a:srgbClr val="B95C00"/>
        </a:accent6>
        <a:hlink>
          <a:srgbClr val="666699"/>
        </a:hlink>
        <a:folHlink>
          <a:srgbClr val="CCCC00"/>
        </a:folHlink>
      </a:clrScheme>
      <a:clrMap bg1="dk2" tx1="lt1" bg2="dk1" tx2="lt2" accent1="accent1" accent2="accent2" accent3="accent3" accent4="accent4" accent5="accent5" accent6="accent6" hlink="hlink" folHlink="folHlink"/>
    </a:extraClrScheme>
    <a:extraClrScheme>
      <a:clrScheme name="Profile 5">
        <a:dk1>
          <a:srgbClr val="006666"/>
        </a:dk1>
        <a:lt1>
          <a:srgbClr val="FFFFFF"/>
        </a:lt1>
        <a:dk2>
          <a:srgbClr val="003366"/>
        </a:dk2>
        <a:lt2>
          <a:srgbClr val="FFFFFF"/>
        </a:lt2>
        <a:accent1>
          <a:srgbClr val="0099CC"/>
        </a:accent1>
        <a:accent2>
          <a:srgbClr val="6666FF"/>
        </a:accent2>
        <a:accent3>
          <a:srgbClr val="AAADB8"/>
        </a:accent3>
        <a:accent4>
          <a:srgbClr val="DADADA"/>
        </a:accent4>
        <a:accent5>
          <a:srgbClr val="AACAE2"/>
        </a:accent5>
        <a:accent6>
          <a:srgbClr val="5C5C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Profile 6">
        <a:dk1>
          <a:srgbClr val="003366"/>
        </a:dk1>
        <a:lt1>
          <a:srgbClr val="FFFFFF"/>
        </a:lt1>
        <a:dk2>
          <a:srgbClr val="006666"/>
        </a:dk2>
        <a:lt2>
          <a:srgbClr val="FFFFFF"/>
        </a:lt2>
        <a:accent1>
          <a:srgbClr val="6699FF"/>
        </a:accent1>
        <a:accent2>
          <a:srgbClr val="00CCFF"/>
        </a:accent2>
        <a:accent3>
          <a:srgbClr val="AAB8B8"/>
        </a:accent3>
        <a:accent4>
          <a:srgbClr val="DADADA"/>
        </a:accent4>
        <a:accent5>
          <a:srgbClr val="B8CAFF"/>
        </a:accent5>
        <a:accent6>
          <a:srgbClr val="00B9E7"/>
        </a:accent6>
        <a:hlink>
          <a:srgbClr val="FFFFCC"/>
        </a:hlink>
        <a:folHlink>
          <a:srgbClr val="33CCCC"/>
        </a:folHlink>
      </a:clrScheme>
      <a:clrMap bg1="dk2" tx1="lt1" bg2="dk1" tx2="lt2" accent1="accent1" accent2="accent2" accent3="accent3" accent4="accent4" accent5="accent5" accent6="accent6" hlink="hlink" folHlink="folHlink"/>
    </a:extraClrScheme>
    <a:extraClrScheme>
      <a:clrScheme name="Profile 7">
        <a:dk1>
          <a:srgbClr val="000000"/>
        </a:dk1>
        <a:lt1>
          <a:srgbClr val="619CB1"/>
        </a:lt1>
        <a:dk2>
          <a:srgbClr val="FFFFFF"/>
        </a:dk2>
        <a:lt2>
          <a:srgbClr val="4E899E"/>
        </a:lt2>
        <a:accent1>
          <a:srgbClr val="FFCC00"/>
        </a:accent1>
        <a:accent2>
          <a:srgbClr val="B6523E"/>
        </a:accent2>
        <a:accent3>
          <a:srgbClr val="B7CBD5"/>
        </a:accent3>
        <a:accent4>
          <a:srgbClr val="000000"/>
        </a:accent4>
        <a:accent5>
          <a:srgbClr val="FFE2AA"/>
        </a:accent5>
        <a:accent6>
          <a:srgbClr val="A54937"/>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Profile 8">
        <a:dk1>
          <a:srgbClr val="598600"/>
        </a:dk1>
        <a:lt1>
          <a:srgbClr val="FFFFFF"/>
        </a:lt1>
        <a:dk2>
          <a:srgbClr val="336600"/>
        </a:dk2>
        <a:lt2>
          <a:srgbClr val="FFFFFF"/>
        </a:lt2>
        <a:accent1>
          <a:srgbClr val="33CC33"/>
        </a:accent1>
        <a:accent2>
          <a:srgbClr val="99CC00"/>
        </a:accent2>
        <a:accent3>
          <a:srgbClr val="ADB8AA"/>
        </a:accent3>
        <a:accent4>
          <a:srgbClr val="DADADA"/>
        </a:accent4>
        <a:accent5>
          <a:srgbClr val="ADE2AD"/>
        </a:accent5>
        <a:accent6>
          <a:srgbClr val="8AB900"/>
        </a:accent6>
        <a:hlink>
          <a:srgbClr val="FFCC00"/>
        </a:hlink>
        <a:folHlink>
          <a:srgbClr val="FFFF99"/>
        </a:folHlink>
      </a:clrScheme>
      <a:clrMap bg1="dk2" tx1="lt1" bg2="dk1" tx2="lt2" accent1="accent1" accent2="accent2" accent3="accent3" accent4="accent4" accent5="accent5" accent6="accent6" hlink="hlink" folHlink="folHlink"/>
    </a:extraClrScheme>
    <a:extraClrScheme>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Watermark">
  <a:themeElements>
    <a:clrScheme name="Watermark 1">
      <a:dk1>
        <a:srgbClr val="000000"/>
      </a:dk1>
      <a:lt1>
        <a:srgbClr val="FFFFFF"/>
      </a:lt1>
      <a:dk2>
        <a:srgbClr val="000000"/>
      </a:dk2>
      <a:lt2>
        <a:srgbClr val="808080"/>
      </a:lt2>
      <a:accent1>
        <a:srgbClr val="CCCCFF"/>
      </a:accent1>
      <a:accent2>
        <a:srgbClr val="D9D8EC"/>
      </a:accent2>
      <a:accent3>
        <a:srgbClr val="FFFFFF"/>
      </a:accent3>
      <a:accent4>
        <a:srgbClr val="000000"/>
      </a:accent4>
      <a:accent5>
        <a:srgbClr val="E2E2FF"/>
      </a:accent5>
      <a:accent6>
        <a:srgbClr val="C4C4D6"/>
      </a:accent6>
      <a:hlink>
        <a:srgbClr val="6767FF"/>
      </a:hlink>
      <a:folHlink>
        <a:srgbClr val="9933FF"/>
      </a:folHlink>
    </a:clrScheme>
    <a:fontScheme name="Watermark">
      <a:majorFont>
        <a:latin typeface="Arial" pitchFamily="34" charset="0"/>
        <a:ea typeface="宋体"/>
        <a:cs typeface="Arial" pitchFamily="34" charset="0"/>
      </a:majorFont>
      <a:minorFont>
        <a:latin typeface="Arial" pitchFamily="34" charset="0"/>
        <a:ea typeface="宋体"/>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Watermark 1">
        <a:dk1>
          <a:srgbClr val="000000"/>
        </a:dk1>
        <a:lt1>
          <a:srgbClr val="FFFFFF"/>
        </a:lt1>
        <a:dk2>
          <a:srgbClr val="000000"/>
        </a:dk2>
        <a:lt2>
          <a:srgbClr val="808080"/>
        </a:lt2>
        <a:accent1>
          <a:srgbClr val="CCCCFF"/>
        </a:accent1>
        <a:accent2>
          <a:srgbClr val="D9D8EC"/>
        </a:accent2>
        <a:accent3>
          <a:srgbClr val="FFFFFF"/>
        </a:accent3>
        <a:accent4>
          <a:srgbClr val="000000"/>
        </a:accent4>
        <a:accent5>
          <a:srgbClr val="E2E2FF"/>
        </a:accent5>
        <a:accent6>
          <a:srgbClr val="C4C4D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Watermark 2">
        <a:dk1>
          <a:srgbClr val="000000"/>
        </a:dk1>
        <a:lt1>
          <a:srgbClr val="FFFFFF"/>
        </a:lt1>
        <a:dk2>
          <a:srgbClr val="666633"/>
        </a:dk2>
        <a:lt2>
          <a:srgbClr val="5F5F5F"/>
        </a:lt2>
        <a:accent1>
          <a:srgbClr val="FFCC00"/>
        </a:accent1>
        <a:accent2>
          <a:srgbClr val="EFF0B2"/>
        </a:accent2>
        <a:accent3>
          <a:srgbClr val="FFFFFF"/>
        </a:accent3>
        <a:accent4>
          <a:srgbClr val="000000"/>
        </a:accent4>
        <a:accent5>
          <a:srgbClr val="FFE2AA"/>
        </a:accent5>
        <a:accent6>
          <a:srgbClr val="D9D9A1"/>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Watermark 3">
        <a:dk1>
          <a:srgbClr val="000000"/>
        </a:dk1>
        <a:lt1>
          <a:srgbClr val="FFFFFF"/>
        </a:lt1>
        <a:dk2>
          <a:srgbClr val="000000"/>
        </a:dk2>
        <a:lt2>
          <a:srgbClr val="666699"/>
        </a:lt2>
        <a:accent1>
          <a:srgbClr val="9BB0CB"/>
        </a:accent1>
        <a:accent2>
          <a:srgbClr val="D1E0CE"/>
        </a:accent2>
        <a:accent3>
          <a:srgbClr val="FFFFFF"/>
        </a:accent3>
        <a:accent4>
          <a:srgbClr val="000000"/>
        </a:accent4>
        <a:accent5>
          <a:srgbClr val="CBD4E2"/>
        </a:accent5>
        <a:accent6>
          <a:srgbClr val="BDCBBA"/>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Watermark 4">
        <a:dk1>
          <a:srgbClr val="333300"/>
        </a:dk1>
        <a:lt1>
          <a:srgbClr val="FFFFCC"/>
        </a:lt1>
        <a:dk2>
          <a:srgbClr val="336600"/>
        </a:dk2>
        <a:lt2>
          <a:srgbClr val="FFFFCC"/>
        </a:lt2>
        <a:accent1>
          <a:srgbClr val="99CC00"/>
        </a:accent1>
        <a:accent2>
          <a:srgbClr val="669900"/>
        </a:accent2>
        <a:accent3>
          <a:srgbClr val="ADB8AA"/>
        </a:accent3>
        <a:accent4>
          <a:srgbClr val="DADAAE"/>
        </a:accent4>
        <a:accent5>
          <a:srgbClr val="CAE2AA"/>
        </a:accent5>
        <a:accent6>
          <a:srgbClr val="5C8A00"/>
        </a:accent6>
        <a:hlink>
          <a:srgbClr val="CC9900"/>
        </a:hlink>
        <a:folHlink>
          <a:srgbClr val="FFCC00"/>
        </a:folHlink>
      </a:clrScheme>
      <a:clrMap bg1="dk2" tx1="lt1" bg2="dk1" tx2="lt2" accent1="accent1" accent2="accent2" accent3="accent3" accent4="accent4" accent5="accent5" accent6="accent6" hlink="hlink" folHlink="folHlink"/>
    </a:extraClrScheme>
    <a:extraClrScheme>
      <a:clrScheme name="Watermark 5">
        <a:dk1>
          <a:srgbClr val="424458"/>
        </a:dk1>
        <a:lt1>
          <a:srgbClr val="FFFFFF"/>
        </a:lt1>
        <a:dk2>
          <a:srgbClr val="004A48"/>
        </a:dk2>
        <a:lt2>
          <a:srgbClr val="FFFFFF"/>
        </a:lt2>
        <a:accent1>
          <a:srgbClr val="83B200"/>
        </a:accent1>
        <a:accent2>
          <a:srgbClr val="006260"/>
        </a:accent2>
        <a:accent3>
          <a:srgbClr val="AAB1B1"/>
        </a:accent3>
        <a:accent4>
          <a:srgbClr val="DADADA"/>
        </a:accent4>
        <a:accent5>
          <a:srgbClr val="C1D5AA"/>
        </a:accent5>
        <a:accent6>
          <a:srgbClr val="005856"/>
        </a:accent6>
        <a:hlink>
          <a:srgbClr val="6666FF"/>
        </a:hlink>
        <a:folHlink>
          <a:srgbClr val="B2B2B2"/>
        </a:folHlink>
      </a:clrScheme>
      <a:clrMap bg1="dk2" tx1="lt1" bg2="dk1" tx2="lt2" accent1="accent1" accent2="accent2" accent3="accent3" accent4="accent4" accent5="accent5" accent6="accent6" hlink="hlink" folHlink="folHlink"/>
    </a:extraClrScheme>
    <a:extraClrScheme>
      <a:clrScheme name="Watermark 6">
        <a:dk1>
          <a:srgbClr val="000000"/>
        </a:dk1>
        <a:lt1>
          <a:srgbClr val="FFFFFF"/>
        </a:lt1>
        <a:dk2>
          <a:srgbClr val="1C2046"/>
        </a:dk2>
        <a:lt2>
          <a:srgbClr val="FFFFFF"/>
        </a:lt2>
        <a:accent1>
          <a:srgbClr val="00CCFF"/>
        </a:accent1>
        <a:accent2>
          <a:srgbClr val="2D226E"/>
        </a:accent2>
        <a:accent3>
          <a:srgbClr val="ABABB0"/>
        </a:accent3>
        <a:accent4>
          <a:srgbClr val="DADADA"/>
        </a:accent4>
        <a:accent5>
          <a:srgbClr val="AAE2FF"/>
        </a:accent5>
        <a:accent6>
          <a:srgbClr val="281E63"/>
        </a:accent6>
        <a:hlink>
          <a:srgbClr val="666699"/>
        </a:hlink>
        <a:folHlink>
          <a:srgbClr val="9999FF"/>
        </a:folHlink>
      </a:clrScheme>
      <a:clrMap bg1="dk2" tx1="lt1" bg2="dk1" tx2="lt2" accent1="accent1" accent2="accent2" accent3="accent3" accent4="accent4" accent5="accent5" accent6="accent6" hlink="hlink" folHlink="folHlink"/>
    </a:extraClrScheme>
    <a:extraClrScheme>
      <a:clrScheme name="Watermark 7">
        <a:dk1>
          <a:srgbClr val="424458"/>
        </a:dk1>
        <a:lt1>
          <a:srgbClr val="FFFFFF"/>
        </a:lt1>
        <a:dk2>
          <a:srgbClr val="000066"/>
        </a:dk2>
        <a:lt2>
          <a:srgbClr val="FFFFFF"/>
        </a:lt2>
        <a:accent1>
          <a:srgbClr val="6666FF"/>
        </a:accent1>
        <a:accent2>
          <a:srgbClr val="333399"/>
        </a:accent2>
        <a:accent3>
          <a:srgbClr val="AAAAB8"/>
        </a:accent3>
        <a:accent4>
          <a:srgbClr val="DADADA"/>
        </a:accent4>
        <a:accent5>
          <a:srgbClr val="B8B8FF"/>
        </a:accent5>
        <a:accent6>
          <a:srgbClr val="2D2D8A"/>
        </a:accent6>
        <a:hlink>
          <a:srgbClr val="FF9900"/>
        </a:hlink>
        <a:folHlink>
          <a:srgbClr val="CCCC00"/>
        </a:folHlink>
      </a:clrScheme>
      <a:clrMap bg1="dk2" tx1="lt1" bg2="dk1" tx2="lt2" accent1="accent1" accent2="accent2" accent3="accent3" accent4="accent4" accent5="accent5" accent6="accent6" hlink="hlink" folHlink="folHlink"/>
    </a:extraClrScheme>
    <a:extraClrScheme>
      <a:clrScheme name="Watermark 8">
        <a:dk1>
          <a:srgbClr val="1C1C1C"/>
        </a:dk1>
        <a:lt1>
          <a:srgbClr val="FFFFCC"/>
        </a:lt1>
        <a:dk2>
          <a:srgbClr val="390B20"/>
        </a:dk2>
        <a:lt2>
          <a:srgbClr val="FFFFCC"/>
        </a:lt2>
        <a:accent1>
          <a:srgbClr val="FF916F"/>
        </a:accent1>
        <a:accent2>
          <a:srgbClr val="561450"/>
        </a:accent2>
        <a:accent3>
          <a:srgbClr val="AEAAAB"/>
        </a:accent3>
        <a:accent4>
          <a:srgbClr val="DADAAE"/>
        </a:accent4>
        <a:accent5>
          <a:srgbClr val="FFC7BB"/>
        </a:accent5>
        <a:accent6>
          <a:srgbClr val="4D1148"/>
        </a:accent6>
        <a:hlink>
          <a:srgbClr val="637D95"/>
        </a:hlink>
        <a:folHlink>
          <a:srgbClr val="FFCC00"/>
        </a:folHlink>
      </a:clrScheme>
      <a:clrMap bg1="dk2" tx1="lt1" bg2="dk1" tx2="lt2" accent1="accent1" accent2="accent2" accent3="accent3" accent4="accent4" accent5="accent5" accent6="accent6" hlink="hlink" folHlink="folHlink"/>
    </a:extraClrScheme>
    <a:extraClrScheme>
      <a:clrScheme name="Watermark 9">
        <a:dk1>
          <a:srgbClr val="4C0000"/>
        </a:dk1>
        <a:lt1>
          <a:srgbClr val="FFFFFF"/>
        </a:lt1>
        <a:dk2>
          <a:srgbClr val="722104"/>
        </a:dk2>
        <a:lt2>
          <a:srgbClr val="FFFFFF"/>
        </a:lt2>
        <a:accent1>
          <a:srgbClr val="CC6600"/>
        </a:accent1>
        <a:accent2>
          <a:srgbClr val="8A2E00"/>
        </a:accent2>
        <a:accent3>
          <a:srgbClr val="BCABAA"/>
        </a:accent3>
        <a:accent4>
          <a:srgbClr val="DADADA"/>
        </a:accent4>
        <a:accent5>
          <a:srgbClr val="E2B8AA"/>
        </a:accent5>
        <a:accent6>
          <a:srgbClr val="7D2900"/>
        </a:accent6>
        <a:hlink>
          <a:srgbClr val="FFCC00"/>
        </a:hlink>
        <a:folHlink>
          <a:srgbClr val="FF99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Paragraphs>
  <Slides>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4</vt:i4>
      </vt:variant>
    </vt:vector>
  </HeadingPairs>
  <TitlesOfParts>
    <vt:vector baseType="lpstr" size="13">
      <vt:lpstr>Arial</vt:lpstr>
      <vt:lpstr>Calibri</vt:lpstr>
      <vt:lpstr>Verdana</vt:lpstr>
      <vt:lpstr>宋体</vt:lpstr>
      <vt:lpstr>Wingdings</vt:lpstr>
      <vt:lpstr>Garamond</vt:lpstr>
      <vt:lpstr>楷体_GB2312</vt:lpstr>
      <vt:lpstr>Times New Roman</vt:lpstr>
      <vt:lpstr>Office Theme</vt:lpstr>
      <vt:lpstr>校本教研经验交流</vt:lpstr>
      <vt:lpstr>                讲座内容结构</vt:lpstr>
      <vt:lpstr>一、校本教研的内涵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2024-09-27T07:23:29.523</cp:lastPrinted>
  <dcterms:created xsi:type="dcterms:W3CDTF">2024-09-26T23:23:29Z</dcterms:created>
  <dcterms:modified xsi:type="dcterms:W3CDTF">2024-09-26T23:23:31Z</dcterms:modified>
</cp:coreProperties>
</file>