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0D858-7124-46D8-85BA-7AB45FDDF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9865D-B49D-41C4-82E2-006B3B535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63F47-9FC6-4DB1-A8B3-951BDF019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ABA82D-C375-43B0-80D3-5CEC82D9A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BCEE95-E04A-40BA-9DBA-D90970E53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2E5070-D1E4-47F2-AF1E-B9943C9EE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95B03D-34CF-4B4A-AEAB-F880CBC6E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67FF8D-9065-4F45-8E26-27A476093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2B1EB-FC63-4FEC-9174-565297125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E7A2A-B7C6-45A0-AD66-13B80D9FF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86B14-7ED7-4931-A05B-64BE5C6E0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3202005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质量管理的流程优化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质量管理流程现状及问题分析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流程优化目标与原则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关键流程优化方案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支撑体系建设与完善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实施计划与风险控制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通过优化质量管理流程，确保产品在设计、生产、检验等各环节均达到高标准的质量要求。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优质的产品质量将直接提升客户满意度，进而增强品牌忠诚度和市场竞争力。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通过减少不良品率和提高生产效率，实现生产成本的降低和企业盈利能力的提升。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对现有质量管理流程进行全面梳理，识别存在的问题和瓶颈。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流程优化方案设计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针对现有问题，提出具体的优化措施和改进方案。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对优化后的质量管理流程进行实施效果评估，包括质量指标提升、客户满意度改善、生产成本降低等方面的量化分析。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质量管理流程现状及问题分析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确定质量目标、标准和检验方法。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质量计划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按照质量计划进行检验，确保产品或服务符合要求。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定期对产品或服务进行评估和审核，确保质量标准的持续符合。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针对质量问题进行持续改进，提高质量水平。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质量改进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现有流程概述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流程繁琐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现有流程涉及多个环节和部门，导致流程执行效率低下。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各部门之间信息沟通不畅，导致质量问题难以及时发现和处理。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缺乏标准化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缺乏统一的质量管理标准和规范，导致不同部门之间执行标准不一致。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现有组织结构不利于部门之间的协作和沟通，导致流程执行不顺畅。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组织结构不合理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缺乏有效的信息沟通机制，导致各部门之间信息不共享，难以及时发现和解决问题。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缺乏有效沟通机制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员工对质量管理流程和相关标准了解不足，导致执行过程中存在偏差。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流程优化目标与原则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确保优化后的流程能够更好地保证产品或服务的质量，满足客户需求。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降低成本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通过流程优化，降低企业运营过程中的成本，提高企业的盈利能力。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通过优化流程，减少不必要的环节和浪费，提高整体工作效率。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顾客导向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始终将顾客需求放在首位，以顾客满意为最高标准。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不断优化和改进流程，以适应不断变化的市场环境和客户需求。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鼓励全体员工参与流程优化工作，发挥集体智慧和力量。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以数据为依据，通过分析和评估找出流程中存在的问题和改进方向。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5775" r="577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通过优化，减少流程中的瓶颈和浪费，提高整体工作效率。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流程更加高效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优化后的流程能够更好地保证产品或服务的质量，提高客户满意度。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质量得到提升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通过减少不必要的环节和浪费，降低企业运营过程中的成本，提高企业的盈利能力。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成本得到降低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全员参与流程优化工作，提高员工的归属感和积极性。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员工更加积极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关键流程优化方案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流程调研与诊断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深入了解现有质量管理流程，识别存在的问题和瓶颈，为优化提供基础。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对现有流程进行全面梳理，明确各环节的职责、权限和相互关系。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流程重构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基于调研和梳理结果，对流程进行重新设计，消除浪费，提高效率。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流程梳理与重构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https://d.book118.com/966032020052010033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2024-09-01T20:51:53.017</cp:lastPrinted>
  <dcterms:created xsi:type="dcterms:W3CDTF">2024-09-01T12:51:53Z</dcterms:created>
  <dcterms:modified xsi:type="dcterms:W3CDTF">2024-09-01T12:51:55Z</dcterms:modified>
</cp:coreProperties>
</file>