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CE00C9-EF0F-4C26-BAEC-05AB00593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D8F29C-280F-4D54-887D-AFEA08EF7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768B91-E133-4BFB-8A49-F3DE0D6F1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7FAC08-3688-4F9B-9E5C-2CE8B220EA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D19058-0DB4-4EA5-B7CD-B5E3C459C4F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7CA098-992A-4859-B7FE-3608F14E50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1CFFC9-39A8-44AC-89C8-3840912EFB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AEECC1-4591-4304-B2A6-E738C69F68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3ADEDF-A850-4DCF-AA2E-CEFE7EDC22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CA79D5-C009-414E-86D7-37DF16E44F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756A9B-15D2-4E34-8A36-B0C9F51F8A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03211100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solidFill>
                <a:latin typeface="Microsoft Yahei"/>
                <a:ea typeface="Microsoft Yahei"/>
                <a:cs typeface="Microsoft Yahei"/>
              </a:rPr>
              <a:t>工程造价师职业生涯规划书</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solidFill>
                <a:latin typeface="Microsoft Yahei"/>
                <a:ea typeface="Microsoft Yahei"/>
                <a:cs typeface="Microsoft Yahei"/>
              </a:rPr>
              <a:t>2024-01-12</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solidFill>
                <a:latin typeface="Microsoft Yahei"/>
                <a:ea typeface="Microsoft Yahei"/>
                <a:cs typeface="Microsoft Yahei"/>
              </a:rPr>
              <a:t>汇报人：&lt;XXX&gt;</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工程造价师职业概述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工程造价师职业生涯规划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工程造价师职业技能与提升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工程造价师职业挑战与机遇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工程造价师成功案例分享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486" r="23486"/>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随着我国经济的快速发展，建筑工程行业规模不断扩大，对工程造价师的需求也日益增加。</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工程造价师在工程建设中扮演着至关重要的角色，负责项目的成本估算、预算编制、成本控制等方面的工作，对项目的顺利实施和经济效益具有重要影响。</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当前，工程造价师行业面临着诸多挑战，如市场竞争激烈、技术更新迅速等，因此，制定一份科学合理的职业生涯规划书对于工程造价师的成长和发展具有重要意义。</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背景与意义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目的与目标</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本规划书旨在为工程造价师提供一个全面的职业生涯规划指导，帮助其明确职业发展方向、制定可行的目标与计划，提高职业竞争力。</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通过本规划书的指导，使工程造价师能够明确自身优势与不足，找到适合自己的发展路径，实现个人与行业的共同发展。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工程造价师职业概述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工程造价师是负责评估、控制和管理工程项目成本的专门职业人士。</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职业定义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工程造价师需要具备丰富的工程知识、财务知识和实践经验，能够独立或协同团队完成工程造价相关工作。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职业特点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职业定义与特点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行业发展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随着基础设施建设和房地产市场的持续发展，工程造价师的需求量不断增加。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职业晋升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工程造价师可通过积累经验和提升技能，逐步晋升至高级管理职位，如项目总经济师、成本经理等。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职业发展前景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一般要求本科及以上学历，土木工程、工程管理等相关专业优先。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教育背景</a:t>
            </a:r>
          </a:p>
        </p:txBody>
      </p:sp>
      <p:pic>
        <p:nvPicPr>
          <p:cNvPr id="5" name="Picture 5"/>
          <p:cNvPicPr>
            <a:picLocks noChangeAspect="1"/>
          </p:cNvPicPr>
          <p:nvPr/>
        </p:nvPicPr>
        <p:blipFill>
          <a:blip r:embed="rId2"/>
          <a:srcRect l="16292" r="1629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掌握工程估价、财务分析、法律法规等相关知识，具备熟练的计算机操作能力。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专业技能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可考取注册造价工程师等职业资格证书，提高自身竞争力。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资格认证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职业要求与资格</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工程造价师职业生涯规划</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初级阶段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作为新入行的工程造价师，需要掌握基本的工程预算、成本分析和估算技能，熟悉各类工程项目的计价标准和市场行情。</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中级阶段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在积累了一定的实践经验后，逐渐成为项目负责人或团队核心成员，能够独立承担复杂的工程造价任务，具备解决实际问题的能力。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高级阶段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成为资深工程造价师或专家，具备深厚的专业知识和丰富的行业经验，能够为企业提供战略性的造价咨询和管理建议。</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职业发展阶段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不断提升自身的工程造价技能和知识，包括工程预算、成本分析、市场调研等，以适应行业发展和市场需求。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专业技能</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与项目团队、客户和供应商进行有效沟通，确保工程造价工作的顺利进行，同时建立良好的人际关系和合作网络。</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沟通能力</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持续关注行业动态和政策变化，学习新的计价标准和工具，保持专业竞争力。</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学习能力</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培养团队管理和领导能力，能够带领团队完成复杂的工程造价任务，实现团队目标。</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领导力与团队协作</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职业发展规划要素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73" r="1667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633" r="1763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在工程造价领域深入发展，成为某一专业领域的专家，如土建、安装、市政等。</a:t>
            </a:r>
            <a:endParaRPr lang="en-US" sz="1100"/>
          </a:p>
        </p:txBody>
      </p:sp>
      <p:sp>
        <p:nvSpPr>
          <p:cNvPr id="15" name="AutoShape 15"/>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深化专业方向</a:t>
            </a:r>
            <a:endParaRPr lang="en-US" sz="1100"/>
          </a:p>
        </p:txBody>
      </p:sp>
      <p:sp>
        <p:nvSpPr>
          <p:cNvPr id="16" name="AutoShape 16"/>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从单纯的工程造价咨询向项目管理、工程咨询等方向拓展，提升自身综合能力。</a:t>
            </a:r>
            <a:endParaRPr lang="en-US" sz="1100"/>
          </a:p>
        </p:txBody>
      </p:sp>
      <p:sp>
        <p:nvSpPr>
          <p:cNvPr id="17" name="AutoShape 17"/>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拓展业务领域</a:t>
            </a:r>
            <a:endParaRPr lang="en-US" sz="1100"/>
          </a:p>
        </p:txBody>
      </p:sp>
      <p:sp>
        <p:nvSpPr>
          <p:cNvPr id="18" name="AutoShape 18"/>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根据个人兴趣和市场需求，考虑向其他相关领域转型，如房地产估价、工程审计等。</a:t>
            </a:r>
            <a:endParaRPr lang="en-US" sz="1100"/>
          </a:p>
        </p:txBody>
      </p:sp>
      <p:sp>
        <p:nvSpPr>
          <p:cNvPr id="19" name="AutoShape 19"/>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转型与升级</a:t>
            </a:r>
            <a:endParaRPr lang="en-US" sz="1100"/>
          </a:p>
        </p:txBody>
      </p:sp>
      <p:sp>
        <p:nvSpPr>
          <p:cNvPr id="20" name="AutoShape 20"/>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积累足够的经验和资源后，可以考虑自主创业，开展工程造价咨询和管理业务。</a:t>
            </a:r>
            <a:endParaRPr lang="en-US" sz="1100"/>
          </a:p>
        </p:txBody>
      </p:sp>
      <p:sp>
        <p:nvSpPr>
          <p:cNvPr id="21" name="AutoShape 21"/>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自主创业</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职业发展路径与选择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solidFill>
                <a:latin typeface="Microsoft Yahei"/>
                <a:ea typeface="Microsoft Yahei"/>
                <a:cs typeface="Microsoft Yahei"/>
              </a:rPr>
              <a:t>工程造价师职业技能与提升</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识图与绘图</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能够准确阅读和理解工程图纸，掌握基本的绘图技巧，如AutoCAD等软件的使用。</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工程量清单编制</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熟悉工程量清单的编制方法和要求，能够独立完成清单编制工作。</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工程造价分析</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掌握工程造价的基本原理和方法，能够对项目成本进行准确分析和评估。</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招标与投标</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solidFill>
                <a:latin typeface="Microsoft Yahei"/>
                <a:ea typeface="Microsoft Yahei"/>
                <a:cs typeface="Microsoft Yahei"/>
              </a:rPr>
              <a:t>了解招标和投标流程，能够编制招标文件和投标文件，具备一定的商务谈判能力。</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基本技能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https://d.book118.com/966032111002010045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2024-09-13T15:28:34.409</cp:lastPrinted>
  <dcterms:created xsi:type="dcterms:W3CDTF">2024-09-13T07:28:34Z</dcterms:created>
  <dcterms:modified xsi:type="dcterms:W3CDTF">2024-09-13T07:28:36Z</dcterms:modified>
</cp:coreProperties>
</file>