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666DCD-ABCE-4187-ADB9-39639ACA9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278764-5B97-45B5-BDD6-89BD2B3DD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B04F4D-D077-4405-AC5B-2384870AF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7336E0-8890-409F-91EA-74F7392EE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D59325-040B-4E8E-9A2C-903DA29DB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F4E1BA-8D7C-433A-996D-EB9888A3D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DB1132-0E64-43B9-8BC7-7B81D3E53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A8D3D1-1798-4F93-A0FF-1BEC5E314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DE5DBA-95DE-4243-AB89-5B1493586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8811DA-E73C-4A9B-BD75-EDBF90D0F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49781B-2156-4435-9EDA-D20D143AB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03321500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品牌设计主管岗位说明书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岗位概述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品牌设计主管的核心能力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品牌设计主管的工作内容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品牌设计主管的职业发展路径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品牌设计主管的薪酬与福利待遇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品牌设计主管的招聘与选拔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岗位概述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品牌设计主管</a:t>
            </a:r>
          </a:p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岗位名称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协调内外部资源，与相关部门沟通协作，确保设计工作的顺利进行；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带领团队完成品牌相关的设计项目，包括标志、VI、包装、海报、网站等；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负责品牌视觉形象的整体规划与设计，制定品牌设计策略及设计标准；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把握品牌设计的风格与调性，确保设计作品符合品牌定位及市场需求；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跟踪设计项目的实施效果，持续优化品牌视觉形象。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5年以上品牌设计工作经验，有成功案例展示；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熟悉品牌设计流程，具备品牌策略思维；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具备优秀的沟通协调能力和客户服务意识，能够与内外部团队顺畅合作。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本科及以上学历，设计类相关专业；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熟练掌握各种设计软件，具备良好的审美能力和创意能力；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具备出色的团队管理和领导能力，能够带领团队高效工作；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岗位要求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品牌设计主管的核心能力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能够根据公司整体战略和市场环境，制定符合品牌定位和发展需求的品牌战略。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制定品牌战略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9600" r="296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具备敏锐的市场洞察力，能够分析市场趋势、竞争对手和消费者需求，为品牌策略提供数据支持。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能够准确把握品牌的核心价值和目标受众，进行精准的品牌定位。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品牌策略规划能力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具备丰富的创意灵感和构思能力，能够为品牌设计提供独特且富有吸引力的创意方案。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2490" b="249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创意构思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熟练掌握各种设计工具和技术，能够将创意构思转化为高质量的设计作品。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设计执行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具备较高的美学素养和审美能力，能够确保设计作品符合品牌形象和市场需求。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美学素养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创意设计能力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2461" r="2246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保持与团队成员的良好沟通，及时了解工作进展和遇到的问题，提供指导和支持。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能够组建高效、专业的品牌设计团队，激发团队成员的潜力和创造力。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任务分配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能够根据项目需求和团队成员特长，合理分配工作任务，确保项目按时完成。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团队管理能力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能够与公司内部其他部门保持密切沟通，确保品牌设计工作与公司整体战略和业务需求保持一致。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内部沟通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能够与客户、供应商等外部合作伙伴进行有效沟通，确保品牌设计工作的顺利进行和目标的达成。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外部协调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771" r="1577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具备处理冲突和解决问题的能力，能够在遇到困难和挑战时保持冷静和理性，寻求最佳解决方案。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冲突解决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沟通协调能力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品牌设计主管的工作内容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4554" r="1455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与创意团队紧密合作，将品牌理念和创意转化为具体的设计方案。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负责品牌设计方案的制定，包括品牌定位、品牌形象、品牌视觉识别等方面的设计。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深入了解品牌目标受众，分析市场需求和竞争态势，为品牌设计提供有力支持。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制定品牌设计方案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8394" r="2839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监督品牌设计方案的实施，确保设计方案在各个环节得到有效执行。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协调与沟通设计团队内部及与其他部门的工作，确保品牌设计工作顺利进行。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对设计过程中出现的问题及时进行分析和解决，确保品牌设计质量。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监督品牌设计执行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543" y="2152294"/>
            <a:ext cx="692012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52135" y="2152294"/>
            <a:ext cx="673724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990360" y="2105497"/>
            <a:ext cx="692012" cy="598419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负责对品牌设计效果进行评估，包括品牌知名度、美誉度、忠诚度等方面的指标。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通过市场调查、用户反馈等方式收集数据，对品牌设计效果进行客观分析。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根据评估结果对品牌设计方案进行调整和优化，提高品牌设计效果。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778" b="778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评估品牌设计效果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https://d.book118.com/966033215004010051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2024-09-16T14:46:55.718</cp:lastPrinted>
  <dcterms:created xsi:type="dcterms:W3CDTF">2024-09-16T06:46:55Z</dcterms:created>
  <dcterms:modified xsi:type="dcterms:W3CDTF">2024-09-16T06:46:57Z</dcterms:modified>
</cp:coreProperties>
</file>