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8F5EE-35C2-4C87-B7FF-7076A15C8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24A6F-031C-427D-9CB7-78CBE8B73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A2B9D-F9C0-4036-B2AE-DB06A84F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4FD0C-FA0B-4CA2-8DF9-A88E63FAA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9E1E7-A2C0-4406-A933-53869F4A1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AD9A98-6F43-4DC8-AC95-A92E360FB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940939-6F23-4248-A2F3-F7DF5F92C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666FA-5A82-4C90-A6A9-C10529D85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C7D93-B391-44CC-9299-60F517D14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20115-4924-4184-BB60-55C923087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434CC-473E-44A2-8A90-7B599844A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3413320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中国近年来的人口老龄化问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社会保障制度改革与完善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人口老龄化现状及趋势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老龄化是指总人口中因年轻人口数量减少、年长人口数量增加而导致的老年人口比例相应增长的动态。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国际上通常看法是，当一个国家或地区60岁以上老年人口占人口总数的10%，或65岁以上老年人口占人口总数的7%，即意味着这个国家或地区的人口处于老龄化社会。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老龄化定义与指标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中国老龄化现状及特点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截至2022年底，中国60岁及以上人口达到2.8亿，占总人口的19.8%，其中65岁及以上人口达到2.1亿，占总人口的14.9%。中国已经进入深度老龄化社会。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中国人口老龄化呈现出规模大、速度快、不平衡等特点。同时，高龄化、空巢化趋势日益明显，失能、半失能老年人口数量不断增长，对养老服务的需求日益迫切。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人口老龄化将持续加深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随着生育率的下降和预期寿命的延长，中国老年人口比例将继续上升，预计到2050年，60岁及以上人口占比将超过30%。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养老服务需求不断增长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随着老年人口的增多和养老服务需求的提高，养老服务市场将迎来巨大的发展机遇。同时，政府也将加大对养老服务的投入和支持力度。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人口老龄化对经济社会的影响日益显著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人口老龄化将对劳动力市场、消费市场、社会保障体系等方面产生深远影响，需要全社会共同努力应对。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生育率下降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自1970年代末期开始实行的计划生育政策，有效控制了人口过快增长，但也导致了生育率的显著下降。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生育政策调整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随着社会经济的发展和人们观念的转变，许多家庭倾向于少生优生，晚婚晚育现象也越来越普遍。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生育意愿变化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随着医疗技术的进步和医疗服务的普及，老年人的健康状况得到显著改善，平均预期寿命不断延长。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健康意识增强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人们越来越注重健康生活方式和养生之道，这也为预期寿命的延长提供了有力支持。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医疗水平提高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预期寿命延长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随着城市化的加速推进，大量乡村人口涌入城市，导致城市老年人口比例相对上升。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城市生活节奏快、竞争压力大，许多年轻人选择推迟结婚和生育，进一步加剧了人口老龄化问题。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乡村人口向城市迁移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城市化带来的生活压力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迁移和城市化进程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劳动力成本上升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老年人口比例增加，企业需要支付更高的养老金和医疗保险费用，导致劳动力成本上升。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劳动力素质提高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随着教育水平提高和健康状况改善，老年劳动力的素质得到提高，但适应新技术和新产业的能力相对较弱。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劳动力供给减少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随着人口老龄化加剧，劳动年龄人口比例下降，导致劳动力供给减少。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劳动力市场变化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消费结构变化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老年人口的消费需求和消费结构与年轻人口不同，对经济增长的拉动作用相对较弱。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投资回报率下降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随着人口老龄化，社会对养老、医疗等领域的投资增加，但这些领域的投资回报率相对较低。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技术创新速度放缓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老年人口对新技术、新产业的接受度和创新能力相对较弱，可能影响技术创新和产业升级的速度。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经济增长潜力减弱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养老金支出增加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随着老年人口比例增加，养老金支出规模不断扩大，给公共财政带来压力。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医疗卫生支出增加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老年人口的医疗卫生需求增加，政府需要投入更多的资金用于医疗卫生事业。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社会福利支出增加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为保障老年人口的基本生活，政府需要增加对社会福利的投入，进一步加大公共财政压力。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公共财政压力增大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https://d.book118.com/966034133205010101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2024-09-26T08:50:38.624</cp:lastPrinted>
  <dcterms:created xsi:type="dcterms:W3CDTF">2024-09-26T00:50:38Z</dcterms:created>
  <dcterms:modified xsi:type="dcterms:W3CDTF">2024-09-26T00:50:40Z</dcterms:modified>
</cp:coreProperties>
</file>