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docx" ContentType="application/vnd.openxmlformats-officedocument.wordprocessingml.document"/>
  <Default Extension="bin" ContentType="application/vnd.openxmlformats-officedocument.oleObject"/>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04"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09" r:id="rId21"/>
  </p:sldIdLst>
  <p:sldSz cx="12190413" cy="6859588"/>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8.e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9.e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13.emf" /></Relationships>
</file>

<file path=ppt/drawings/_rels/vmlDrawing4.vml.rels>&#65279;<?xml version="1.0" encoding="utf-8" standalone="yes"?><Relationships xmlns="http://schemas.openxmlformats.org/package/2006/relationships"><Relationship Id="rId1" Type="http://schemas.openxmlformats.org/officeDocument/2006/relationships/image" Target="../media/image15.emf" /></Relationships>
</file>

<file path=ppt/drawings/_rels/vmlDrawing5.vml.rels>&#65279;<?xml version="1.0" encoding="utf-8" standalone="yes"?><Relationships xmlns="http://schemas.openxmlformats.org/package/2006/relationships"><Relationship Id="rId1" Type="http://schemas.openxmlformats.org/officeDocument/2006/relationships/image" Target="../media/image16.emf" /></Relationships>
</file>

<file path=ppt/drawings/_rels/vmlDrawing6.vml.rels>&#65279;<?xml version="1.0" encoding="utf-8" standalone="yes"?><Relationships xmlns="http://schemas.openxmlformats.org/package/2006/relationships"><Relationship Id="rId1" Type="http://schemas.openxmlformats.org/officeDocument/2006/relationships/image" Target="../media/image16.emf"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29FAA0F-2349-45DA-9EBD-9D94C9A1CFA0}" type="datetimeFigureOut">
              <a:rPr lang="zh-CN" altLang="en-US" smtClean="0"/>
              <a:t>2022-09-07</a:t>
            </a:fld>
            <a:endParaRPr lang="zh-CN" altLang="en-US"/>
          </a:p>
        </p:txBody>
      </p:sp>
      <p:sp>
        <p:nvSpPr>
          <p:cNvPr id="4" name="幻灯片图像占位符 3"/>
          <p:cNvSpPr>
            <a:spLocks noGrp="1" noRot="1" noChangeAspect="1"/>
          </p:cNvSpPr>
          <p:nvPr>
            <p:ph type="sldImg" idx="2"/>
          </p:nvPr>
        </p:nvSpPr>
        <p:spPr>
          <a:xfrm>
            <a:off x="382588" y="685800"/>
            <a:ext cx="6092825" cy="3429000"/>
          </a:xfrm>
          <a:prstGeom prst="rect">
            <a:avLst/>
          </a:prstGeom>
          <a:noFill/>
          <a:ln w="12700">
            <a:solidFill>
              <a:prstClr val="black"/>
            </a:solidFill>
          </a:ln>
        </p:spPr>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3F37086-15D0-443D-AF17-A3F21825C045}" type="slidenum">
              <a:rPr lang="zh-CN" altLang="en-US" smtClean="0"/>
              <a:t>‹#›</a:t>
            </a:fld>
            <a:endParaRPr lang="zh-CN" altLang="en-US"/>
          </a:p>
        </p:txBody>
      </p:sp>
    </p:spTree>
    <p:extLst>
      <p:ext uri="{BB962C8B-B14F-4D97-AF65-F5344CB8AC3E}">
        <p14:creationId xmlns:p14="http://schemas.microsoft.com/office/powerpoint/2010/main" val="2725096833"/>
      </p:ext>
    </p:extLst>
  </p:cSld>
  <p:clrMap bg1="lt1" tx1="dk1" bg2="lt2" tx2="dk2" accent1="accent1" accent2="accent2" accent3="accent3" accent4="accent4" accent5="accent5" accent6="accent6" hlink="hlink" folHlink="folHlink"/>
  <p:notesStyle>
    <a:lvl1pPr marL="0" algn="l" defTabSz="1218565" rtl="0" eaLnBrk="1" latinLnBrk="0" hangingPunct="1">
      <a:defRPr sz="1600" kern="1200">
        <a:solidFill>
          <a:schemeClr val="tx1"/>
        </a:solidFill>
        <a:latin typeface="+mn-lt"/>
        <a:ea typeface="+mn-ea"/>
        <a:cs typeface="+mn-cs"/>
      </a:defRPr>
    </a:lvl1pPr>
    <a:lvl2pPr marL="609600" algn="l" defTabSz="1218565" rtl="0" eaLnBrk="1" latinLnBrk="0" hangingPunct="1">
      <a:defRPr sz="1600" kern="1200">
        <a:solidFill>
          <a:schemeClr val="tx1"/>
        </a:solidFill>
        <a:latin typeface="+mn-lt"/>
        <a:ea typeface="+mn-ea"/>
        <a:cs typeface="+mn-cs"/>
      </a:defRPr>
    </a:lvl2pPr>
    <a:lvl3pPr marL="1219200" algn="l" defTabSz="1218565" rtl="0" eaLnBrk="1" latinLnBrk="0" hangingPunct="1">
      <a:defRPr sz="1600" kern="1200">
        <a:solidFill>
          <a:schemeClr val="tx1"/>
        </a:solidFill>
        <a:latin typeface="+mn-lt"/>
        <a:ea typeface="+mn-ea"/>
        <a:cs typeface="+mn-cs"/>
      </a:defRPr>
    </a:lvl3pPr>
    <a:lvl4pPr marL="1828800" algn="l" defTabSz="1218565" rtl="0" eaLnBrk="1" latinLnBrk="0" hangingPunct="1">
      <a:defRPr sz="1600" kern="1200">
        <a:solidFill>
          <a:schemeClr val="tx1"/>
        </a:solidFill>
        <a:latin typeface="+mn-lt"/>
        <a:ea typeface="+mn-ea"/>
        <a:cs typeface="+mn-cs"/>
      </a:defRPr>
    </a:lvl4pPr>
    <a:lvl5pPr marL="2438400" algn="l" defTabSz="1218565" rtl="0" eaLnBrk="1" latinLnBrk="0" hangingPunct="1">
      <a:defRPr sz="1600" kern="1200">
        <a:solidFill>
          <a:schemeClr val="tx1"/>
        </a:solidFill>
        <a:latin typeface="+mn-lt"/>
        <a:ea typeface="+mn-ea"/>
        <a:cs typeface="+mn-cs"/>
      </a:defRPr>
    </a:lvl5pPr>
    <a:lvl6pPr marL="3048000" algn="l" defTabSz="1218565" rtl="0" eaLnBrk="1" latinLnBrk="0" hangingPunct="1">
      <a:defRPr sz="1600" kern="1200">
        <a:solidFill>
          <a:schemeClr val="tx1"/>
        </a:solidFill>
        <a:latin typeface="+mn-lt"/>
        <a:ea typeface="+mn-ea"/>
        <a:cs typeface="+mn-cs"/>
      </a:defRPr>
    </a:lvl6pPr>
    <a:lvl7pPr marL="3657600" algn="l" defTabSz="1218565" rtl="0" eaLnBrk="1" latinLnBrk="0" hangingPunct="1">
      <a:defRPr sz="1600" kern="1200">
        <a:solidFill>
          <a:schemeClr val="tx1"/>
        </a:solidFill>
        <a:latin typeface="+mn-lt"/>
        <a:ea typeface="+mn-ea"/>
        <a:cs typeface="+mn-cs"/>
      </a:defRPr>
    </a:lvl7pPr>
    <a:lvl8pPr marL="4267200" algn="l" defTabSz="1218565" rtl="0" eaLnBrk="1" latinLnBrk="0" hangingPunct="1">
      <a:defRPr sz="1600" kern="1200">
        <a:solidFill>
          <a:schemeClr val="tx1"/>
        </a:solidFill>
        <a:latin typeface="+mn-lt"/>
        <a:ea typeface="+mn-ea"/>
        <a:cs typeface="+mn-cs"/>
      </a:defRPr>
    </a:lvl8pPr>
    <a:lvl9pPr marL="4876800" algn="l" defTabSz="1218565" rtl="0" eaLnBrk="1" latinLnBrk="0" hangingPunct="1">
      <a:defRPr sz="16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3F37086-15D0-443D-AF17-A3F21825C045}" type="slidenum">
              <a:rPr lang="zh-CN" altLang="en-US" smtClean="0"/>
              <a:t>17</a:t>
            </a:fld>
            <a:endParaRPr lang="zh-CN" altLang="en-US"/>
          </a:p>
        </p:txBody>
      </p:sp>
    </p:spTree>
    <p:extLst>
      <p:ext uri="{BB962C8B-B14F-4D97-AF65-F5344CB8AC3E}">
        <p14:creationId xmlns:p14="http://schemas.microsoft.com/office/powerpoint/2010/main" val="4181125143"/>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531C608-947D-4C5F-B991-E88E773256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1FB33E-80E4-4A7C-AFD9-F2863EA06A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C57ED0C-1C10-4F1E-89E2-40FA06FDB9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0B86D95-35E4-4982-9E49-2FC4C61702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0EB8886-C664-4822-AA85-658AAD25CE3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92D53F9-7CFA-4BC2-92A9-A5137352609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12B0DC6-F281-4D6F-B756-2D9DAE27798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79EFA3-7DE4-475E-BE39-AC7BAFBBBE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37E9CA-A5F8-48E0-B56F-B508435CDA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9A75DE-2F67-478C-997E-5D00D81586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AB4265-161A-4D10-9C0A-781731A3DE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7_自定义版式">
    <p:bg>
      <p:bgPr>
        <a:solidFill>
          <a:srgbClr val="FBFBFB"/>
        </a:solidFill>
        <a:effectLst/>
      </p:bgPr>
    </p:bg>
    <p:spTree>
      <p:nvGrpSpPr>
        <p:cNvPr id="1" name=""/>
        <p:cNvGrpSpPr/>
        <p:nvPr/>
      </p:nvGrpSpPr>
      <p:grpSpPr>
        <a:xfrm>
          <a:off x="0" y="0"/>
          <a:ext cx="0" cy="0"/>
        </a:xfrm>
      </p:grpSpPr>
    </p:spTree>
    <p:extLst>
      <p:ext uri="{BB962C8B-B14F-4D97-AF65-F5344CB8AC3E}">
        <p14:creationId xmlns:p14="http://schemas.microsoft.com/office/powerpoint/2010/main" val="2093239391"/>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spTree>
      <p:nvGrpSpPr>
        <p:cNvPr id="1" name=""/>
        <p:cNvGrpSpPr/>
        <p:nvPr/>
      </p:nvGrpSpPr>
      <p:grpSpPr>
        <a:xfrm>
          <a:off x="0" y="0"/>
          <a:ext cx="0" cy="0"/>
        </a:xfrm>
      </p:grpSpPr>
    </p:spTree>
    <p:extLst>
      <p:ext uri="{BB962C8B-B14F-4D97-AF65-F5344CB8AC3E}">
        <p14:creationId xmlns:p14="http://schemas.microsoft.com/office/powerpoint/2010/main" val="151034644"/>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自定义版式">
    <p:spTree>
      <p:nvGrpSpPr>
        <p:cNvPr id="1" name=""/>
        <p:cNvGrpSpPr/>
        <p:nvPr/>
      </p:nvGrpSpPr>
      <p:grpSpPr>
        <a:xfrm>
          <a:off x="0" y="0"/>
          <a:ext cx="0" cy="0"/>
        </a:xfrm>
      </p:grpSpPr>
      <p:sp>
        <p:nvSpPr>
          <p:cNvPr id="10" name="同侧圆角矩形 9">
            <a:extLst>
              <a:ext uri="{FF2B5EF4-FFF2-40B4-BE49-F238E27FC236}">
                <a16:creationId xmlns:a16="http://schemas.microsoft.com/office/drawing/2014/main" xmlns="" id="{DCF931F0-E024-3A42-B800-B9D38A749F17}"/>
              </a:ext>
            </a:extLst>
          </p:cNvPr>
          <p:cNvSpPr/>
          <p:nvPr userDrawn="1"/>
        </p:nvSpPr>
        <p:spPr>
          <a:xfrm rot="5400000">
            <a:off x="578742" y="-389309"/>
            <a:ext cx="495047" cy="1652533"/>
          </a:xfrm>
          <a:prstGeom prst="round2SameRect">
            <a:avLst>
              <a:gd name="adj1" fmla="val 50000"/>
              <a:gd name="adj2" fmla="val 0"/>
            </a:avLst>
          </a:prstGeom>
          <a:solidFill>
            <a:srgbClr val="0070C0"/>
          </a:solidFill>
          <a:ln w="12700" cap="flat" cmpd="sng" algn="ctr">
            <a:noFill/>
            <a:prstDash val="solid"/>
            <a:miter lim="800000"/>
          </a:ln>
          <a:effectLst/>
        </p:spPr>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914400">
              <a:defRPr/>
            </a:pPr>
            <a:endParaRPr kumimoji="1" lang="zh-CN" altLang="en-US" sz="1800" kern="0" smtClean="0">
              <a:solidFill>
                <a:prstClr val="white"/>
              </a:solidFill>
              <a:ea typeface="微软雅黑" charset="-122"/>
            </a:endParaRPr>
          </a:p>
        </p:txBody>
      </p:sp>
      <p:sp>
        <p:nvSpPr>
          <p:cNvPr id="11" name="矩形 10"/>
          <p:cNvSpPr/>
          <p:nvPr userDrawn="1"/>
        </p:nvSpPr>
        <p:spPr>
          <a:xfrm>
            <a:off x="89804" y="203766"/>
            <a:ext cx="1415772"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defTabSz="914400"/>
            <a:r>
              <a:rPr lang="zh-CN" altLang="en-US" b="1" smtClean="0">
                <a:solidFill>
                  <a:prstClr val="white"/>
                </a:solidFill>
                <a:ea typeface="微软雅黑" charset="-122"/>
              </a:rPr>
              <a:t>对点训练</a:t>
            </a:r>
            <a:endParaRPr lang="zh-CN" altLang="en-US" b="1">
              <a:solidFill>
                <a:prstClr val="white"/>
              </a:solidFill>
              <a:ea typeface="微软雅黑" charset="-122"/>
            </a:endParaRPr>
          </a:p>
        </p:txBody>
      </p:sp>
    </p:spTree>
    <p:extLst>
      <p:ext uri="{BB962C8B-B14F-4D97-AF65-F5344CB8AC3E}">
        <p14:creationId xmlns:p14="http://schemas.microsoft.com/office/powerpoint/2010/main" val="1664869679"/>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8_自定义版式">
    <p:spTree>
      <p:nvGrpSpPr>
        <p:cNvPr id="1" name=""/>
        <p:cNvGrpSpPr/>
        <p:nvPr/>
      </p:nvGrpSpPr>
      <p:grpSpPr>
        <a:xfrm>
          <a:off x="0" y="0"/>
          <a:ext cx="0" cy="0"/>
        </a:xfrm>
      </p:grpSpPr>
      <p:sp>
        <p:nvSpPr>
          <p:cNvPr id="3" name="矩形 2"/>
          <p:cNvSpPr/>
          <p:nvPr userDrawn="1"/>
        </p:nvSpPr>
        <p:spPr>
          <a:xfrm>
            <a:off x="0" y="0"/>
            <a:ext cx="12190413" cy="6859588"/>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1219140"/>
            <a:endParaRPr lang="zh-CN" altLang="en-US">
              <a:solidFill>
                <a:prstClr val="white"/>
              </a:solidFill>
            </a:endParaRPr>
          </a:p>
        </p:txBody>
      </p:sp>
    </p:spTree>
    <p:extLst>
      <p:ext uri="{BB962C8B-B14F-4D97-AF65-F5344CB8AC3E}">
        <p14:creationId xmlns:p14="http://schemas.microsoft.com/office/powerpoint/2010/main" val="196098153"/>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自定义版式">
    <p:spTree>
      <p:nvGrpSpPr>
        <p:cNvPr id="1" name=""/>
        <p:cNvGrpSpPr/>
        <p:nvPr/>
      </p:nvGrpSpPr>
      <p:grpSpPr>
        <a:xfrm>
          <a:off x="0" y="0"/>
          <a:ext cx="0" cy="0"/>
        </a:xfrm>
      </p:grpSpPr>
      <p:sp>
        <p:nvSpPr>
          <p:cNvPr id="5" name="矩形 4"/>
          <p:cNvSpPr/>
          <p:nvPr userDrawn="1"/>
        </p:nvSpPr>
        <p:spPr>
          <a:xfrm>
            <a:off x="0" y="0"/>
            <a:ext cx="12190413" cy="6859588"/>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1219140"/>
            <a:endParaRPr lang="zh-CN" altLang="en-US">
              <a:solidFill>
                <a:prstClr val="white"/>
              </a:solidFill>
            </a:endParaRPr>
          </a:p>
        </p:txBody>
      </p:sp>
    </p:spTree>
    <p:extLst>
      <p:ext uri="{BB962C8B-B14F-4D97-AF65-F5344CB8AC3E}">
        <p14:creationId xmlns:p14="http://schemas.microsoft.com/office/powerpoint/2010/main" val="4247769370"/>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自定义版式">
    <p:spTree>
      <p:nvGrpSpPr>
        <p:cNvPr id="1" name=""/>
        <p:cNvGrpSpPr/>
        <p:nvPr/>
      </p:nvGrpSpPr>
      <p:grpSpPr>
        <a:xfrm>
          <a:off x="0" y="0"/>
          <a:ext cx="0" cy="0"/>
        </a:xfrm>
      </p:grpSpPr>
      <p:sp>
        <p:nvSpPr>
          <p:cNvPr id="5" name="矩形 4"/>
          <p:cNvSpPr/>
          <p:nvPr userDrawn="1"/>
        </p:nvSpPr>
        <p:spPr>
          <a:xfrm>
            <a:off x="0" y="0"/>
            <a:ext cx="12190413" cy="6859588"/>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1219140"/>
            <a:endParaRPr lang="zh-CN" altLang="en-US">
              <a:solidFill>
                <a:prstClr val="white"/>
              </a:solidFill>
            </a:endParaRPr>
          </a:p>
        </p:txBody>
      </p:sp>
    </p:spTree>
    <p:extLst>
      <p:ext uri="{BB962C8B-B14F-4D97-AF65-F5344CB8AC3E}">
        <p14:creationId xmlns:p14="http://schemas.microsoft.com/office/powerpoint/2010/main" val="954034335"/>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自定义版式">
    <p:spTree>
      <p:nvGrpSpPr>
        <p:cNvPr id="1" name=""/>
        <p:cNvGrpSpPr/>
        <p:nvPr/>
      </p:nvGrpSpPr>
      <p:grpSpPr>
        <a:xfrm>
          <a:off x="0" y="0"/>
          <a:ext cx="0" cy="0"/>
        </a:xfrm>
      </p:grpSpPr>
      <p:sp>
        <p:nvSpPr>
          <p:cNvPr id="3" name="矩形 2"/>
          <p:cNvSpPr/>
          <p:nvPr userDrawn="1"/>
        </p:nvSpPr>
        <p:spPr>
          <a:xfrm>
            <a:off x="-241498" y="-170606"/>
            <a:ext cx="12431911" cy="7030194"/>
          </a:xfrm>
          <a:prstGeom prst="rect">
            <a:avLst/>
          </a:pr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1219140"/>
            <a:endParaRPr lang="zh-CN" altLang="en-US">
              <a:solidFill>
                <a:prstClr val="white"/>
              </a:solidFill>
            </a:endParaRPr>
          </a:p>
        </p:txBody>
      </p:sp>
    </p:spTree>
    <p:extLst>
      <p:ext uri="{BB962C8B-B14F-4D97-AF65-F5344CB8AC3E}">
        <p14:creationId xmlns:p14="http://schemas.microsoft.com/office/powerpoint/2010/main" val="3175414987"/>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BFBFB"/>
        </a:solidFill>
        <a:effectLst/>
      </p:bgPr>
    </p:bg>
    <p:spTree>
      <p:nvGrpSpPr>
        <p:cNvPr id="1" name=""/>
        <p:cNvGrpSpPr/>
        <p:nvPr/>
      </p:nvGrpSpPr>
      <p:grpSpPr>
        <a:xfrm>
          <a:off x="0" y="0"/>
          <a:ext cx="0" cy="0"/>
        </a:xfrm>
      </p:grpSpPr>
      <p:sp>
        <p:nvSpPr>
          <p:cNvPr id="2" name="矩形 1"/>
          <p:cNvSpPr/>
          <p:nvPr userDrawn="1"/>
        </p:nvSpPr>
        <p:spPr>
          <a:xfrm>
            <a:off x="0" y="0"/>
            <a:ext cx="12190413" cy="685958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endParaRPr lang="zh-CN" altLang="en-US">
              <a:solidFill>
                <a:prstClr val="white"/>
              </a:solidFill>
            </a:endParaRPr>
          </a:p>
        </p:txBody>
      </p:sp>
    </p:spTree>
    <p:extLst>
      <p:ext uri="{BB962C8B-B14F-4D97-AF65-F5344CB8AC3E}">
        <p14:creationId xmlns:p14="http://schemas.microsoft.com/office/powerpoint/2010/main" val="4015594423"/>
      </p:ext>
    </p:extLst>
  </p:cSld>
  <p:clrMap bg1="lt1" tx1="dk1" bg2="lt2" tx2="dk2" accent1="accent1" accent2="accent2" accent3="accent3" accent4="accent4" accent5="accent5" accent6="accent6" hlink="hlink" folHlink="folHlink"/>
  <p:sldLayoutIdLst>
    <p:sldLayoutId id="2147483660" r:id="rId1"/>
    <p:sldLayoutId id="2147483696" r:id="rId2"/>
    <p:sldLayoutId id="2147483697" r:id="rId3"/>
    <p:sldLayoutId id="2147483698" r:id="rId4"/>
    <p:sldLayoutId id="2147483699" r:id="rId5"/>
    <p:sldLayoutId id="2147483702" r:id="rId6"/>
    <p:sldLayoutId id="2147483703" r:id="rId7"/>
  </p:sldLayoutIdLst>
  <p:transition/>
  <p:timing/>
  <p:txStyles>
    <p:titleStyle>
      <a:lvl1pPr algn="ctr" defTabSz="1218565" rtl="0" eaLnBrk="1" latinLnBrk="0" hangingPunct="1">
        <a:spcBef>
          <a:spcPct val="0"/>
        </a:spcBef>
        <a:buNone/>
        <a:defRPr sz="5900" kern="1200">
          <a:solidFill>
            <a:schemeClr val="tx1"/>
          </a:solidFill>
          <a:latin typeface="+mj-lt"/>
          <a:ea typeface="+mj-ea"/>
          <a:cs typeface="+mj-cs"/>
        </a:defRPr>
      </a:lvl1pPr>
    </p:titleStyle>
    <p:bodyStyle>
      <a:lvl1pPr marL="457200" indent="-457200" algn="l" defTabSz="1218565" rtl="0" eaLnBrk="1" latinLnBrk="0" hangingPunct="1">
        <a:spcBef>
          <a:spcPct val="20000"/>
        </a:spcBef>
        <a:buFont typeface="Arial" pitchFamily="34" charset="0"/>
        <a:buChar char="•"/>
        <a:defRPr sz="4300" kern="1200">
          <a:solidFill>
            <a:schemeClr val="tx1"/>
          </a:solidFill>
          <a:latin typeface="+mn-lt"/>
          <a:ea typeface="+mn-ea"/>
          <a:cs typeface="+mn-cs"/>
        </a:defRPr>
      </a:lvl1pPr>
      <a:lvl2pPr marL="990600" indent="-381000" algn="l" defTabSz="1218565" rtl="0" eaLnBrk="1" latinLnBrk="0" hangingPunct="1">
        <a:spcBef>
          <a:spcPct val="20000"/>
        </a:spcBef>
        <a:buFont typeface="Arial" pitchFamily="34" charset="0"/>
        <a:buChar char="–"/>
        <a:defRPr sz="3700" kern="1200">
          <a:solidFill>
            <a:schemeClr val="tx1"/>
          </a:solidFill>
          <a:latin typeface="+mn-lt"/>
          <a:ea typeface="+mn-ea"/>
          <a:cs typeface="+mn-cs"/>
        </a:defRPr>
      </a:lvl2pPr>
      <a:lvl3pPr marL="1524000" indent="-304800" algn="l" defTabSz="1218565" rtl="0" eaLnBrk="1" latinLnBrk="0" hangingPunct="1">
        <a:spcBef>
          <a:spcPct val="20000"/>
        </a:spcBef>
        <a:buFont typeface="Arial" pitchFamily="34" charset="0"/>
        <a:buChar char="•"/>
        <a:defRPr sz="3200" kern="1200">
          <a:solidFill>
            <a:schemeClr val="tx1"/>
          </a:solidFill>
          <a:latin typeface="+mn-lt"/>
          <a:ea typeface="+mn-ea"/>
          <a:cs typeface="+mn-cs"/>
        </a:defRPr>
      </a:lvl3pPr>
      <a:lvl4pPr marL="21336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4pPr>
      <a:lvl5pPr marL="27432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5pPr>
      <a:lvl6pPr marL="33528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24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20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16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2.xml" TargetMode="Interna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2.xml" TargetMode="Internal" /><Relationship Id="rId3" Type="http://schemas.openxmlformats.org/officeDocument/2006/relationships/slide" Target="slide3.xml" TargetMode="Internal" /><Relationship Id="rId4" Type="http://schemas.openxmlformats.org/officeDocument/2006/relationships/image" Target="../media/image1.png" /><Relationship Id="rId5" Type="http://schemas.openxmlformats.org/officeDocument/2006/relationships/image" Target="../media/image2.png" /><Relationship Id="rId6" Type="http://schemas.openxmlformats.org/officeDocument/2006/relationships/image" Target="../media/image3.png" /><Relationship Id="rId7"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2.xml" TargetMode="Internal" /><Relationship Id="rId3" Type="http://schemas.openxmlformats.org/officeDocument/2006/relationships/slide" Target="slide3.xml" TargetMode="Interna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 Id="rId10" Type="http://schemas.openxmlformats.org/officeDocument/2006/relationships/vmlDrawing" Target="../drawings/vmlDrawing1.vml" /><Relationship Id="rId2" Type="http://schemas.openxmlformats.org/officeDocument/2006/relationships/slide" Target="slide2.xml" TargetMode="Internal" /><Relationship Id="rId22" Type="http://schemas.openxmlformats.org/officeDocument/2006/relationships/oleObject" Target="../embeddings/oleObject1.bin" /><Relationship Id="rId3" Type="http://schemas.openxmlformats.org/officeDocument/2006/relationships/slide" Target="slide3.xml" TargetMode="Internal" /><Relationship Id="rId4" Type="http://schemas.openxmlformats.org/officeDocument/2006/relationships/slide" Target="slide5.xml" TargetMode="Internal" /><Relationship Id="rId5" Type="http://schemas.openxmlformats.org/officeDocument/2006/relationships/image" Target="../media/image5.png" /><Relationship Id="rId6" Type="http://schemas.openxmlformats.org/officeDocument/2006/relationships/image" Target="../media/image6.png" /><Relationship Id="rId7" Type="http://schemas.openxmlformats.org/officeDocument/2006/relationships/image" Target="../media/image7.png" /><Relationship Id="rId8" Type="http://schemas.openxmlformats.org/officeDocument/2006/relationships/package" Target="../embeddings/Microsoft_Word___1.docx" TargetMode="Internal" /><Relationship Id="rId9" Type="http://schemas.openxmlformats.org/officeDocument/2006/relationships/image" Target="../media/image8.emf"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 Id="rId19" Type="http://schemas.openxmlformats.org/officeDocument/2006/relationships/oleObject" Target="../embeddings/oleObject2.bin" /><Relationship Id="rId2" Type="http://schemas.openxmlformats.org/officeDocument/2006/relationships/slide" Target="slide2.xml" TargetMode="Internal" /><Relationship Id="rId3" Type="http://schemas.openxmlformats.org/officeDocument/2006/relationships/slide" Target="slide3.xml" TargetMode="Internal" /><Relationship Id="rId4" Type="http://schemas.openxmlformats.org/officeDocument/2006/relationships/slide" Target="slide5.xml" TargetMode="Internal" /><Relationship Id="rId5" Type="http://schemas.openxmlformats.org/officeDocument/2006/relationships/package" Target="../embeddings/Microsoft_Word___2.docx" TargetMode="Internal" /><Relationship Id="rId6" Type="http://schemas.openxmlformats.org/officeDocument/2006/relationships/image" Target="../media/image9.emf" /><Relationship Id="rId7" Type="http://schemas.openxmlformats.org/officeDocument/2006/relationships/vmlDrawing" Target="../drawings/vmlDrawing2.v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 Id="rId10" Type="http://schemas.openxmlformats.org/officeDocument/2006/relationships/image" Target="../media/image13.emf" /><Relationship Id="rId11" Type="http://schemas.openxmlformats.org/officeDocument/2006/relationships/vmlDrawing" Target="../drawings/vmlDrawing3.vml" /><Relationship Id="rId2" Type="http://schemas.openxmlformats.org/officeDocument/2006/relationships/slide" Target="slide2.xml" TargetMode="Internal" /><Relationship Id="rId22" Type="http://schemas.openxmlformats.org/officeDocument/2006/relationships/oleObject" Target="../embeddings/oleObject3.bin" /><Relationship Id="rId3" Type="http://schemas.openxmlformats.org/officeDocument/2006/relationships/slide" Target="slide3.xml" TargetMode="Internal" /><Relationship Id="rId4" Type="http://schemas.openxmlformats.org/officeDocument/2006/relationships/slide" Target="slide5.xml" TargetMode="Internal" /><Relationship Id="rId5" Type="http://schemas.openxmlformats.org/officeDocument/2006/relationships/slide" Target="slide7.xml" TargetMode="Internal" /><Relationship Id="rId6" Type="http://schemas.openxmlformats.org/officeDocument/2006/relationships/image" Target="../media/image10.png" /><Relationship Id="rId7" Type="http://schemas.openxmlformats.org/officeDocument/2006/relationships/image" Target="../media/image11.png" /><Relationship Id="rId8" Type="http://schemas.openxmlformats.org/officeDocument/2006/relationships/image" Target="../media/image12.png" /><Relationship Id="rId9" Type="http://schemas.openxmlformats.org/officeDocument/2006/relationships/package" Target="../embeddings/Microsoft_Word___3.docx" TargetMode="Interna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2.xml" TargetMode="Internal" /><Relationship Id="rId3" Type="http://schemas.openxmlformats.org/officeDocument/2006/relationships/slide" Target="slide3.xml" TargetMode="Internal" /><Relationship Id="rId4" Type="http://schemas.openxmlformats.org/officeDocument/2006/relationships/slide" Target="slide5.xml" TargetMode="Internal" /><Relationship Id="rId5" Type="http://schemas.openxmlformats.org/officeDocument/2006/relationships/slide" Target="slide7.xml" TargetMode="Internal" /><Relationship Id="rId6" Type="http://schemas.openxmlformats.org/officeDocument/2006/relationships/slide" Target="slide8.xml" TargetMode="Interna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2.xml" TargetMode="Internal" /><Relationship Id="rId3" Type="http://schemas.openxmlformats.org/officeDocument/2006/relationships/slide" Target="slide3.xml" TargetMode="Internal" /><Relationship Id="rId4" Type="http://schemas.openxmlformats.org/officeDocument/2006/relationships/slide" Target="slide5.xml" TargetMode="Internal" /><Relationship Id="rId5" Type="http://schemas.openxmlformats.org/officeDocument/2006/relationships/slide" Target="slide7.xml" TargetMode="Internal" /><Relationship Id="rId6" Type="http://schemas.openxmlformats.org/officeDocument/2006/relationships/slide" Target="slide8.xml" TargetMode="Interna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2.xml" TargetMode="Internal" /><Relationship Id="rId3" Type="http://schemas.openxmlformats.org/officeDocument/2006/relationships/slide" Target="slide3.xml" TargetMode="Internal" /><Relationship Id="rId4" Type="http://schemas.openxmlformats.org/officeDocument/2006/relationships/slide" Target="slide5.xml" TargetMode="Internal" /><Relationship Id="rId5" Type="http://schemas.openxmlformats.org/officeDocument/2006/relationships/slide" Target="slide7.xml" TargetMode="Internal" /><Relationship Id="rId6" Type="http://schemas.openxmlformats.org/officeDocument/2006/relationships/slide" Target="slide8.xml" TargetMode="Internal" /><Relationship Id="rId7" Type="http://schemas.openxmlformats.org/officeDocument/2006/relationships/slide" Target="slide10.xml" TargetMode="Internal" /><Relationship Id="rId8" Type="http://schemas.openxmlformats.org/officeDocument/2006/relationships/image" Target="../media/image1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2.xml" TargetMode="Internal" /><Relationship Id="rId3" Type="http://schemas.openxmlformats.org/officeDocument/2006/relationships/slide" Target="slide3.xml" TargetMode="Internal" /><Relationship Id="rId4" Type="http://schemas.openxmlformats.org/officeDocument/2006/relationships/slide" Target="slide5.xml" TargetMode="Internal" /><Relationship Id="rId5" Type="http://schemas.openxmlformats.org/officeDocument/2006/relationships/slide" Target="slide7.xml" TargetMode="Internal" /><Relationship Id="rId6" Type="http://schemas.openxmlformats.org/officeDocument/2006/relationships/slide" Target="slide8.xml" TargetMode="Internal" /><Relationship Id="rId7" Type="http://schemas.openxmlformats.org/officeDocument/2006/relationships/slide" Target="slide10.xml" TargetMode="Internal" /><Relationship Id="rId8" Type="http://schemas.openxmlformats.org/officeDocument/2006/relationships/image" Target="../media/image1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 Id="rId10" Type="http://schemas.openxmlformats.org/officeDocument/2006/relationships/image" Target="../media/image15.emf" /><Relationship Id="rId11" Type="http://schemas.openxmlformats.org/officeDocument/2006/relationships/vmlDrawing" Target="../drawings/vmlDrawing4.vml" /><Relationship Id="rId19" Type="http://schemas.openxmlformats.org/officeDocument/2006/relationships/oleObject" Target="../embeddings/oleObject4.bin" /><Relationship Id="rId2" Type="http://schemas.openxmlformats.org/officeDocument/2006/relationships/slide" Target="slide2.xml" TargetMode="Internal" /><Relationship Id="rId3" Type="http://schemas.openxmlformats.org/officeDocument/2006/relationships/slide" Target="slide3.xml" TargetMode="Internal" /><Relationship Id="rId4" Type="http://schemas.openxmlformats.org/officeDocument/2006/relationships/slide" Target="slide5.xml" TargetMode="Internal" /><Relationship Id="rId5" Type="http://schemas.openxmlformats.org/officeDocument/2006/relationships/slide" Target="slide12.xml" TargetMode="Internal" /><Relationship Id="rId6" Type="http://schemas.openxmlformats.org/officeDocument/2006/relationships/slide" Target="slide7.xml" TargetMode="Internal" /><Relationship Id="rId7" Type="http://schemas.openxmlformats.org/officeDocument/2006/relationships/slide" Target="slide8.xml" TargetMode="Internal" /><Relationship Id="rId8" Type="http://schemas.openxmlformats.org/officeDocument/2006/relationships/slide" Target="slide10.xml" TargetMode="Internal" /><Relationship Id="rId9" Type="http://schemas.openxmlformats.org/officeDocument/2006/relationships/package" Target="../embeddings/Microsoft_Word___4.docx" TargetMode="Interna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2.xml" TargetMode="Internal" /><Relationship Id="rId3" Type="http://schemas.openxmlformats.org/officeDocument/2006/relationships/slide" Target="slide3.xml" TargetMode="Internal" /><Relationship Id="rId4" Type="http://schemas.openxmlformats.org/officeDocument/2006/relationships/slide" Target="slide5.xml" TargetMode="Internal" /><Relationship Id="rId5" Type="http://schemas.openxmlformats.org/officeDocument/2006/relationships/slide" Target="slide12.xml" TargetMode="Internal" /><Relationship Id="rId6" Type="http://schemas.openxmlformats.org/officeDocument/2006/relationships/slide" Target="slide7.xml" TargetMode="Internal" /><Relationship Id="rId7" Type="http://schemas.openxmlformats.org/officeDocument/2006/relationships/slide" Target="slide8.xml" TargetMode="Internal" /><Relationship Id="rId8" Type="http://schemas.openxmlformats.org/officeDocument/2006/relationships/slide" Target="slide10.xml" TargetMode="Interna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 Id="rId10" Type="http://schemas.openxmlformats.org/officeDocument/2006/relationships/package" Target="../embeddings/Microsoft_Word___5.docx" TargetMode="Internal" /><Relationship Id="rId11" Type="http://schemas.openxmlformats.org/officeDocument/2006/relationships/image" Target="../media/image16.emf" /><Relationship Id="rId12" Type="http://schemas.openxmlformats.org/officeDocument/2006/relationships/vmlDrawing" Target="../drawings/vmlDrawing5.vml" /><Relationship Id="rId19" Type="http://schemas.openxmlformats.org/officeDocument/2006/relationships/oleObject" Target="../embeddings/oleObject5.bin" /><Relationship Id="rId2" Type="http://schemas.openxmlformats.org/officeDocument/2006/relationships/slide" Target="slide2.xml" TargetMode="Internal" /><Relationship Id="rId3" Type="http://schemas.openxmlformats.org/officeDocument/2006/relationships/slide" Target="slide3.xml" TargetMode="Internal" /><Relationship Id="rId4" Type="http://schemas.openxmlformats.org/officeDocument/2006/relationships/slide" Target="slide5.xml" TargetMode="Internal" /><Relationship Id="rId5" Type="http://schemas.openxmlformats.org/officeDocument/2006/relationships/slide" Target="slide12.xml" TargetMode="Internal" /><Relationship Id="rId6" Type="http://schemas.openxmlformats.org/officeDocument/2006/relationships/slide" Target="slide14.xml" TargetMode="Internal" /><Relationship Id="rId7" Type="http://schemas.openxmlformats.org/officeDocument/2006/relationships/slide" Target="slide7.xml" TargetMode="Internal" /><Relationship Id="rId8" Type="http://schemas.openxmlformats.org/officeDocument/2006/relationships/slide" Target="slide8.xml" TargetMode="Internal" /><Relationship Id="rId9" Type="http://schemas.openxmlformats.org/officeDocument/2006/relationships/slide" Target="slide10.xml" TargetMode="Interna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2.xml" TargetMode="Internal" /><Relationship Id="rId3" Type="http://schemas.openxmlformats.org/officeDocument/2006/relationships/slide" Target="slide3.xml" TargetMode="Internal" /><Relationship Id="rId4" Type="http://schemas.openxmlformats.org/officeDocument/2006/relationships/slide" Target="slide5.xml" TargetMode="Internal" /><Relationship Id="rId5" Type="http://schemas.openxmlformats.org/officeDocument/2006/relationships/slide" Target="slide12.xml" TargetMode="Internal" /><Relationship Id="rId6" Type="http://schemas.openxmlformats.org/officeDocument/2006/relationships/slide" Target="slide14.xml" TargetMode="Internal" /><Relationship Id="rId7" Type="http://schemas.openxmlformats.org/officeDocument/2006/relationships/slide" Target="slide7.xml" TargetMode="Internal" /><Relationship Id="rId8" Type="http://schemas.openxmlformats.org/officeDocument/2006/relationships/slide" Target="slide8.xml" TargetMode="Internal" /><Relationship Id="rId9" Type="http://schemas.openxmlformats.org/officeDocument/2006/relationships/slide" Target="slide10.xml" TargetMode="Interna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 Id="rId10" Type="http://schemas.openxmlformats.org/officeDocument/2006/relationships/slide" Target="slide10.xml" TargetMode="Internal" /><Relationship Id="rId11" Type="http://schemas.openxmlformats.org/officeDocument/2006/relationships/package" Target="../embeddings/Microsoft_Word___6.docx" TargetMode="Internal" /><Relationship Id="rId12" Type="http://schemas.openxmlformats.org/officeDocument/2006/relationships/image" Target="../media/image16.emf" /><Relationship Id="rId13" Type="http://schemas.openxmlformats.org/officeDocument/2006/relationships/vmlDrawing" Target="../drawings/vmlDrawing6.vml" /><Relationship Id="rId19" Type="http://schemas.openxmlformats.org/officeDocument/2006/relationships/oleObject" Target="../embeddings/oleObject6.bin" /><Relationship Id="rId2" Type="http://schemas.openxmlformats.org/officeDocument/2006/relationships/slide" Target="slide2.xml" TargetMode="Internal" /><Relationship Id="rId3" Type="http://schemas.openxmlformats.org/officeDocument/2006/relationships/slide" Target="slide3.xml" TargetMode="Internal" /><Relationship Id="rId4" Type="http://schemas.openxmlformats.org/officeDocument/2006/relationships/slide" Target="slide5.xml" TargetMode="Internal" /><Relationship Id="rId5" Type="http://schemas.openxmlformats.org/officeDocument/2006/relationships/slide" Target="slide12.xml" TargetMode="Internal" /><Relationship Id="rId6" Type="http://schemas.openxmlformats.org/officeDocument/2006/relationships/slide" Target="slide14.xml" TargetMode="Internal" /><Relationship Id="rId7" Type="http://schemas.openxmlformats.org/officeDocument/2006/relationships/slide" Target="slide16.xml" TargetMode="Internal" /><Relationship Id="rId8" Type="http://schemas.openxmlformats.org/officeDocument/2006/relationships/slide" Target="slide7.xml" TargetMode="Internal" /><Relationship Id="rId9" Type="http://schemas.openxmlformats.org/officeDocument/2006/relationships/slide" Target="slide8.xml" TargetMode="Interna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6.xml" /><Relationship Id="rId10" Type="http://schemas.openxmlformats.org/officeDocument/2006/relationships/slide" Target="slide8.xml" TargetMode="Internal" /><Relationship Id="rId11" Type="http://schemas.openxmlformats.org/officeDocument/2006/relationships/slide" Target="slide10.xml" TargetMode="Internal" /><Relationship Id="rId2" Type="http://schemas.openxmlformats.org/officeDocument/2006/relationships/notesSlide" Target="../notesSlides/notesSlide1.xml" /><Relationship Id="rId3" Type="http://schemas.openxmlformats.org/officeDocument/2006/relationships/slide" Target="slide2.xml" TargetMode="Internal" /><Relationship Id="rId4" Type="http://schemas.openxmlformats.org/officeDocument/2006/relationships/slide" Target="slide3.xml" TargetMode="Internal" /><Relationship Id="rId5" Type="http://schemas.openxmlformats.org/officeDocument/2006/relationships/slide" Target="slide5.xml" TargetMode="Internal" /><Relationship Id="rId6" Type="http://schemas.openxmlformats.org/officeDocument/2006/relationships/slide" Target="slide12.xml" TargetMode="Internal" /><Relationship Id="rId7" Type="http://schemas.openxmlformats.org/officeDocument/2006/relationships/slide" Target="slide14.xml" TargetMode="Internal" /><Relationship Id="rId8" Type="http://schemas.openxmlformats.org/officeDocument/2006/relationships/slide" Target="slide16.xml" TargetMode="Internal" /><Relationship Id="rId9" Type="http://schemas.openxmlformats.org/officeDocument/2006/relationships/slide" Target="slide7.xml" TargetMode="Interna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6041133233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 name="矩形 15"/>
          <p:cNvSpPr/>
          <p:nvPr/>
        </p:nvSpPr>
        <p:spPr>
          <a:xfrm>
            <a:off x="0" y="979078"/>
            <a:ext cx="12188389" cy="3747301"/>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srgbClr val="4F5B6B"/>
              </a:solidFill>
            </a:endParaRPr>
          </a:p>
        </p:txBody>
      </p:sp>
      <p:sp>
        <p:nvSpPr>
          <p:cNvPr id="12" name="矩形 11"/>
          <p:cNvSpPr/>
          <p:nvPr/>
        </p:nvSpPr>
        <p:spPr>
          <a:xfrm>
            <a:off x="1324084" y="-14224"/>
            <a:ext cx="1296144" cy="1355786"/>
          </a:xfrm>
          <a:prstGeom prst="rect">
            <a:avLst/>
          </a:prstGeom>
          <a:solidFill>
            <a:srgbClr val="C00000"/>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11" name="标题 24">
            <a:extLst>
              <a:ext uri="{FF2B5EF4-FFF2-40B4-BE49-F238E27FC236}">
                <a16:creationId xmlns="" xmlns:a16="http://schemas.microsoft.com/office/drawing/2014/main" id="{E9AFFBA8-8A6F-B141-88C0-14A3F8E3BC74}"/>
              </a:ext>
            </a:extLst>
          </p:cNvPr>
          <p:cNvSpPr txBox="1"/>
          <p:nvPr/>
        </p:nvSpPr>
        <p:spPr>
          <a:xfrm>
            <a:off x="910630" y="2493690"/>
            <a:ext cx="8208912" cy="919238"/>
          </a:xfrm>
          <a:prstGeom prst="rect">
            <a:avLst/>
          </a:prstGeom>
        </p:spPr>
        <p:txBody>
          <a:bodyPr vert="horz" lIns="91440" tIns="45720" rIns="91440" bIns="45720" rtlCol="0" anchor="ctr">
            <a:noAutofit/>
          </a:bodyPr>
          <a:lstStyle>
            <a:defPPr>
              <a:defRPr lang="zh-CN"/>
            </a:defPPr>
            <a:lvl1pPr marL="0" algn="ctr" defTabSz="914400" rtl="0" eaLnBrk="1" latinLnBrk="0" hangingPunct="1">
              <a:lnSpc>
                <a:spcPct val="110000"/>
              </a:lnSpc>
              <a:spcBef>
                <a:spcPct val="0"/>
              </a:spcBef>
              <a:buNone/>
              <a:defRPr sz="6000" b="1" kern="1200">
                <a:solidFill>
                  <a:prstClr val="black"/>
                </a:solidFill>
                <a:latin typeface="Arial"/>
                <a:ea typeface="+mj-ea"/>
                <a:cs typeface="+mj-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l"/>
            <a:r>
              <a:rPr lang="zh-CN" altLang="zh-CN"/>
              <a:t>阶段重点突破练</a:t>
            </a:r>
            <a:r>
              <a:rPr lang="en-US" altLang="zh-CN" smtClean="0">
                <a:latin typeface="Times New Roman" pitchFamily="18" charset="0"/>
              </a:rPr>
              <a:t>(</a:t>
            </a:r>
            <a:r>
              <a:rPr lang="zh-CN" altLang="en-US">
                <a:latin typeface="Times New Roman" pitchFamily="18" charset="0"/>
              </a:rPr>
              <a:t>六</a:t>
            </a:r>
            <a:r>
              <a:rPr lang="en-US" altLang="zh-CN" smtClean="0">
                <a:latin typeface="Times New Roman" pitchFamily="18" charset="0"/>
              </a:rPr>
              <a:t>)</a:t>
            </a:r>
            <a:endParaRPr lang="zh-CN" altLang="en-US">
              <a:latin typeface="Times New Roman" pitchFamily="18" charset="0"/>
            </a:endParaRPr>
          </a:p>
        </p:txBody>
      </p:sp>
      <p:sp>
        <p:nvSpPr>
          <p:cNvPr id="9" name="文本框 8"/>
          <p:cNvSpPr txBox="1"/>
          <p:nvPr/>
        </p:nvSpPr>
        <p:spPr>
          <a:xfrm>
            <a:off x="1198308" y="787470"/>
            <a:ext cx="1530762" cy="461665"/>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en-US" smtClean="0">
                <a:solidFill>
                  <a:prstClr val="white"/>
                </a:solidFill>
              </a:rPr>
              <a:t>第四章</a:t>
            </a:r>
            <a:endParaRPr lang="en-US" altLang="zh-CN" smtClean="0">
              <a:solidFill>
                <a:prstClr val="white"/>
              </a:solidFill>
            </a:endParaRPr>
          </a:p>
        </p:txBody>
      </p:sp>
    </p:spTree>
    <p:extLst>
      <p:ext uri="{BB962C8B-B14F-4D97-AF65-F5344CB8AC3E}">
        <p14:creationId xmlns:p14="http://schemas.microsoft.com/office/powerpoint/2010/main" val="3045733535"/>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 name="矩形 24"/>
          <p:cNvSpPr/>
          <p:nvPr/>
        </p:nvSpPr>
        <p:spPr>
          <a:xfrm>
            <a:off x="335206" y="981523"/>
            <a:ext cx="11520000" cy="31683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7" name="矩形 6"/>
          <p:cNvSpPr/>
          <p:nvPr/>
        </p:nvSpPr>
        <p:spPr>
          <a:xfrm>
            <a:off x="484364" y="981522"/>
            <a:ext cx="11178608" cy="2677656"/>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b="1" kern="100">
                <a:solidFill>
                  <a:srgbClr val="C00000"/>
                </a:solidFill>
                <a:latin typeface="Times New Roman" pitchFamily="18" charset="0"/>
                <a:ea typeface="方正中等线简体" panose="03000509000000000000" pitchFamily="65" charset="-122"/>
                <a:cs typeface="Times New Roman" panose="02020603050405020304" pitchFamily="18" charset="0"/>
              </a:rPr>
              <a:t>一、物质的微观结构与化学键</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1.</a:t>
            </a:r>
            <a:r>
              <a:rPr lang="zh-CN" altLang="zh-CN" sz="2800" kern="100">
                <a:latin typeface="Times New Roman" pitchFamily="18" charset="0"/>
                <a:ea typeface="方正中等线简体" panose="03000509000000000000" pitchFamily="65" charset="-122"/>
                <a:cs typeface="Times New Roman" panose="02020603050405020304" pitchFamily="18" charset="0"/>
              </a:rPr>
              <a:t>下列元素的原子在形成不同物质时，既能形成离子键，又能形成极性键或非极性键的是</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A.K  </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		B.Ca  		C.I  		D.Ne</a:t>
            </a:r>
            <a:endParaRPr lang="zh-CN" altLang="zh-CN" sz="1050" kern="100">
              <a:effectLst/>
              <a:latin typeface="宋体" pitchFamily="2" charset="-122"/>
              <a:ea typeface="宋体" pitchFamily="2" charset="-122"/>
              <a:cs typeface="Courier New" panose="02070309020205020404" pitchFamily="49" charset="0"/>
            </a:endParaRPr>
          </a:p>
        </p:txBody>
      </p:sp>
      <p:sp>
        <p:nvSpPr>
          <p:cNvPr id="29" name="Rectangle 21">
            <a:hlinkClick r:id="rId2" action="ppaction://hlinksldjump?num=2"/>
          </p:cNvPr>
          <p:cNvSpPr>
            <a:spLocks noChangeArrowheads="1"/>
          </p:cNvSpPr>
          <p:nvPr/>
        </p:nvSpPr>
        <p:spPr bwMode="auto">
          <a:xfrm>
            <a:off x="1640235" y="278414"/>
            <a:ext cx="288000" cy="288000"/>
          </a:xfrm>
          <a:prstGeom prst="roundRect">
            <a:avLst/>
          </a:prstGeom>
          <a:solidFill>
            <a:srgbClr val="00B0F0"/>
          </a:solidFill>
          <a:ln w="9525">
            <a:noFill/>
            <a:miter lim="800000"/>
          </a:ln>
          <a:effectLs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bg1"/>
                </a:solidFill>
                <a:latin typeface="Arial" pitchFamily="34" charset="0"/>
                <a:ea typeface="楷体" pitchFamily="49" charset="-122"/>
                <a:cs typeface="Arial" pitchFamily="34" charset="0"/>
              </a:rPr>
              <a:t>1</a:t>
            </a:r>
          </a:p>
        </p:txBody>
      </p:sp>
      <p:sp>
        <p:nvSpPr>
          <p:cNvPr id="30" name="Rectangle 21"/>
          <p:cNvSpPr>
            <a:spLocks noChangeArrowheads="1"/>
          </p:cNvSpPr>
          <p:nvPr/>
        </p:nvSpPr>
        <p:spPr bwMode="auto">
          <a:xfrm>
            <a:off x="204989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2</a:t>
            </a:r>
          </a:p>
        </p:txBody>
      </p:sp>
      <p:sp>
        <p:nvSpPr>
          <p:cNvPr id="31" name="Rectangle 21"/>
          <p:cNvSpPr>
            <a:spLocks noChangeArrowheads="1"/>
          </p:cNvSpPr>
          <p:nvPr/>
        </p:nvSpPr>
        <p:spPr bwMode="auto">
          <a:xfrm>
            <a:off x="245955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3</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32" name="Rectangle 21"/>
          <p:cNvSpPr>
            <a:spLocks noChangeArrowheads="1"/>
          </p:cNvSpPr>
          <p:nvPr/>
        </p:nvSpPr>
        <p:spPr bwMode="auto">
          <a:xfrm>
            <a:off x="286920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4</a:t>
            </a:r>
          </a:p>
        </p:txBody>
      </p:sp>
      <p:sp>
        <p:nvSpPr>
          <p:cNvPr id="45" name="Rectangle 21"/>
          <p:cNvSpPr>
            <a:spLocks noChangeArrowheads="1"/>
          </p:cNvSpPr>
          <p:nvPr/>
        </p:nvSpPr>
        <p:spPr bwMode="auto">
          <a:xfrm>
            <a:off x="327886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5</a:t>
            </a:r>
          </a:p>
        </p:txBody>
      </p:sp>
      <p:sp>
        <p:nvSpPr>
          <p:cNvPr id="46" name="Rectangle 21"/>
          <p:cNvSpPr>
            <a:spLocks noChangeArrowheads="1"/>
          </p:cNvSpPr>
          <p:nvPr/>
        </p:nvSpPr>
        <p:spPr bwMode="auto">
          <a:xfrm>
            <a:off x="368852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6</a:t>
            </a:r>
          </a:p>
        </p:txBody>
      </p:sp>
      <p:sp>
        <p:nvSpPr>
          <p:cNvPr id="47" name="Rectangle 21"/>
          <p:cNvSpPr>
            <a:spLocks noChangeArrowheads="1"/>
          </p:cNvSpPr>
          <p:nvPr/>
        </p:nvSpPr>
        <p:spPr bwMode="auto">
          <a:xfrm>
            <a:off x="409818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7</a:t>
            </a:r>
          </a:p>
        </p:txBody>
      </p:sp>
      <p:sp>
        <p:nvSpPr>
          <p:cNvPr id="48" name="Rectangle 21"/>
          <p:cNvSpPr>
            <a:spLocks noChangeArrowheads="1"/>
          </p:cNvSpPr>
          <p:nvPr/>
        </p:nvSpPr>
        <p:spPr bwMode="auto">
          <a:xfrm>
            <a:off x="450784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8</a:t>
            </a:r>
          </a:p>
        </p:txBody>
      </p:sp>
      <p:sp>
        <p:nvSpPr>
          <p:cNvPr id="55" name="Rectangle 21"/>
          <p:cNvSpPr>
            <a:spLocks noChangeArrowheads="1"/>
          </p:cNvSpPr>
          <p:nvPr/>
        </p:nvSpPr>
        <p:spPr bwMode="auto">
          <a:xfrm>
            <a:off x="491749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9</a:t>
            </a:r>
          </a:p>
        </p:txBody>
      </p:sp>
      <p:sp>
        <p:nvSpPr>
          <p:cNvPr id="56" name="Rectangle 21"/>
          <p:cNvSpPr>
            <a:spLocks noChangeArrowheads="1"/>
          </p:cNvSpPr>
          <p:nvPr/>
        </p:nvSpPr>
        <p:spPr bwMode="auto">
          <a:xfrm>
            <a:off x="532715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10</a:t>
            </a:r>
          </a:p>
        </p:txBody>
      </p:sp>
      <p:sp>
        <p:nvSpPr>
          <p:cNvPr id="57" name="Rectangle 21"/>
          <p:cNvSpPr>
            <a:spLocks noChangeArrowheads="1"/>
          </p:cNvSpPr>
          <p:nvPr/>
        </p:nvSpPr>
        <p:spPr bwMode="auto">
          <a:xfrm>
            <a:off x="573681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11</a:t>
            </a:r>
          </a:p>
        </p:txBody>
      </p:sp>
      <p:sp>
        <p:nvSpPr>
          <p:cNvPr id="58" name="Rectangle 21"/>
          <p:cNvSpPr>
            <a:spLocks noChangeArrowheads="1"/>
          </p:cNvSpPr>
          <p:nvPr/>
        </p:nvSpPr>
        <p:spPr bwMode="auto">
          <a:xfrm>
            <a:off x="614647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12</a:t>
            </a:r>
          </a:p>
        </p:txBody>
      </p:sp>
      <p:sp>
        <p:nvSpPr>
          <p:cNvPr id="59" name="Rectangle 21"/>
          <p:cNvSpPr>
            <a:spLocks noChangeArrowheads="1"/>
          </p:cNvSpPr>
          <p:nvPr/>
        </p:nvSpPr>
        <p:spPr bwMode="auto">
          <a:xfrm>
            <a:off x="655613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13</a:t>
            </a:r>
          </a:p>
        </p:txBody>
      </p:sp>
      <p:sp>
        <p:nvSpPr>
          <p:cNvPr id="21" name="TextBox 9"/>
          <p:cNvSpPr txBox="1"/>
          <p:nvPr/>
        </p:nvSpPr>
        <p:spPr>
          <a:xfrm>
            <a:off x="5205499" y="2956640"/>
            <a:ext cx="756000" cy="78483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a:solidFill>
                  <a:srgbClr val="C00000"/>
                </a:solidFill>
                <a:latin typeface="华文细黑" pitchFamily="2" charset="-122"/>
                <a:ea typeface="华文细黑" pitchFamily="2" charset="-122"/>
              </a:rPr>
              <a:t>√</a:t>
            </a:r>
          </a:p>
        </p:txBody>
      </p:sp>
      <p:sp>
        <p:nvSpPr>
          <p:cNvPr id="19" name="Rectangle 21"/>
          <p:cNvSpPr>
            <a:spLocks noChangeArrowheads="1"/>
          </p:cNvSpPr>
          <p:nvPr/>
        </p:nvSpPr>
        <p:spPr bwMode="auto">
          <a:xfrm>
            <a:off x="696578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14</a:t>
            </a:r>
          </a:p>
        </p:txBody>
      </p:sp>
      <p:sp>
        <p:nvSpPr>
          <p:cNvPr id="20" name="Rectangle 21"/>
          <p:cNvSpPr>
            <a:spLocks noChangeArrowheads="1"/>
          </p:cNvSpPr>
          <p:nvPr/>
        </p:nvSpPr>
        <p:spPr bwMode="auto">
          <a:xfrm>
            <a:off x="737544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15</a:t>
            </a:r>
          </a:p>
        </p:txBody>
      </p:sp>
      <p:sp>
        <p:nvSpPr>
          <p:cNvPr id="23" name="Rectangle 21"/>
          <p:cNvSpPr>
            <a:spLocks noChangeArrowheads="1"/>
          </p:cNvSpPr>
          <p:nvPr/>
        </p:nvSpPr>
        <p:spPr bwMode="auto">
          <a:xfrm>
            <a:off x="7785104"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16</a:t>
            </a:r>
          </a:p>
        </p:txBody>
      </p:sp>
      <p:grpSp>
        <p:nvGrpSpPr>
          <p:cNvPr id="22" name="组合 21"/>
          <p:cNvGrpSpPr/>
          <p:nvPr/>
        </p:nvGrpSpPr>
        <p:grpSpPr>
          <a:xfrm>
            <a:off x="335206" y="3789834"/>
            <a:ext cx="11520000" cy="2304256"/>
            <a:chOff x="335206" y="909514"/>
            <a:chExt cx="11520000" cy="2304256"/>
          </a:xfrm>
        </p:grpSpPr>
        <p:sp>
          <p:nvSpPr>
            <p:cNvPr id="24" name="圆角矩形 23">
              <a:extLst>
                <a:ext uri="{FF2B5EF4-FFF2-40B4-BE49-F238E27FC236}">
                  <a16:creationId xmlns:a16="http://schemas.microsoft.com/office/drawing/2014/main" xmlns="" id="{E595429C-FC91-844C-93CF-CDF13B79A00E}"/>
                </a:ext>
              </a:extLst>
            </p:cNvPr>
            <p:cNvSpPr/>
            <p:nvPr/>
          </p:nvSpPr>
          <p:spPr>
            <a:xfrm>
              <a:off x="335206" y="1030546"/>
              <a:ext cx="11520000" cy="2183224"/>
            </a:xfrm>
            <a:prstGeom prst="roundRect">
              <a:avLst>
                <a:gd name="adj" fmla="val 6071"/>
              </a:avLst>
            </a:prstGeom>
            <a:solidFill>
              <a:schemeClr val="accent5">
                <a:lumMod val="20000"/>
                <a:lumOff val="80000"/>
              </a:schemeClr>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kumimoji="1" lang="en-US" altLang="zh-CN" smtClean="0">
                <a:solidFill>
                  <a:prstClr val="white"/>
                </a:solidFill>
              </a:endParaRPr>
            </a:p>
          </p:txBody>
        </p:sp>
        <p:grpSp>
          <p:nvGrpSpPr>
            <p:cNvPr id="26" name="组合 25"/>
            <p:cNvGrpSpPr/>
            <p:nvPr/>
          </p:nvGrpSpPr>
          <p:grpSpPr>
            <a:xfrm>
              <a:off x="884604" y="909514"/>
              <a:ext cx="787333" cy="243024"/>
              <a:chOff x="884604" y="909514"/>
              <a:chExt cx="787333" cy="243024"/>
            </a:xfrm>
          </p:grpSpPr>
          <p:sp>
            <p:nvSpPr>
              <p:cNvPr id="27" name="矩形 26">
                <a:extLst>
                  <a:ext uri="{FF2B5EF4-FFF2-40B4-BE49-F238E27FC236}">
                    <a16:creationId xmlns:a16="http://schemas.microsoft.com/office/drawing/2014/main" xmlns="" id="{FB65ABD8-6080-B245-B7CB-5CF76B33E96C}"/>
                  </a:ext>
                </a:extLst>
              </p:cNvPr>
              <p:cNvSpPr/>
              <p:nvPr/>
            </p:nvSpPr>
            <p:spPr>
              <a:xfrm>
                <a:off x="920948" y="977983"/>
                <a:ext cx="714645" cy="17455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28" name="文本框 27">
                <a:extLst>
                  <a:ext uri="{FF2B5EF4-FFF2-40B4-BE49-F238E27FC236}">
                    <a16:creationId xmlns:a16="http://schemas.microsoft.com/office/drawing/2014/main" xmlns="" id="{88957DF7-A6C0-3848-B485-D6CCBD5F92BE}"/>
                  </a:ext>
                </a:extLst>
              </p:cNvPr>
              <p:cNvSpPr txBox="1"/>
              <p:nvPr/>
            </p:nvSpPr>
            <p:spPr>
              <a:xfrm>
                <a:off x="884604" y="909514"/>
                <a:ext cx="787333" cy="236026"/>
              </a:xfrm>
              <a:custGeom>
                <a:rect l="l" t="t" r="r" b="b"/>
                <a:pathLst>
                  <a:path w="583768" h="216027">
                    <a:moveTo>
                      <a:pt x="96012" y="106756"/>
                    </a:moveTo>
                    <a:lnTo>
                      <a:pt x="91211" y="139217"/>
                    </a:lnTo>
                    <a:lnTo>
                      <a:pt x="107670" y="139217"/>
                    </a:lnTo>
                    <a:lnTo>
                      <a:pt x="112014" y="106756"/>
                    </a:lnTo>
                    <a:close/>
                    <a:moveTo>
                      <a:pt x="53264" y="106756"/>
                    </a:moveTo>
                    <a:lnTo>
                      <a:pt x="48692" y="139217"/>
                    </a:lnTo>
                    <a:lnTo>
                      <a:pt x="64922" y="139217"/>
                    </a:lnTo>
                    <a:lnTo>
                      <a:pt x="69494" y="106756"/>
                    </a:lnTo>
                    <a:close/>
                    <a:moveTo>
                      <a:pt x="213055" y="82524"/>
                    </a:moveTo>
                    <a:lnTo>
                      <a:pt x="249174" y="82524"/>
                    </a:lnTo>
                    <a:lnTo>
                      <a:pt x="248031" y="92811"/>
                    </a:lnTo>
                    <a:lnTo>
                      <a:pt x="279121" y="92811"/>
                    </a:lnTo>
                    <a:lnTo>
                      <a:pt x="277749" y="104927"/>
                    </a:lnTo>
                    <a:cubicBezTo>
                      <a:pt x="277292" y="107670"/>
                      <a:pt x="276149" y="110033"/>
                      <a:pt x="274320" y="112014"/>
                    </a:cubicBezTo>
                    <a:cubicBezTo>
                      <a:pt x="272644" y="113995"/>
                      <a:pt x="270662" y="114986"/>
                      <a:pt x="268376" y="114986"/>
                    </a:cubicBezTo>
                    <a:lnTo>
                      <a:pt x="244831" y="114986"/>
                    </a:lnTo>
                    <a:lnTo>
                      <a:pt x="239573" y="152019"/>
                    </a:lnTo>
                    <a:lnTo>
                      <a:pt x="272948" y="152019"/>
                    </a:lnTo>
                    <a:lnTo>
                      <a:pt x="271348" y="164592"/>
                    </a:lnTo>
                    <a:cubicBezTo>
                      <a:pt x="270891" y="167640"/>
                      <a:pt x="269519" y="170307"/>
                      <a:pt x="267233" y="172593"/>
                    </a:cubicBezTo>
                    <a:cubicBezTo>
                      <a:pt x="264947" y="174574"/>
                      <a:pt x="262357" y="175565"/>
                      <a:pt x="259461" y="175565"/>
                    </a:cubicBezTo>
                    <a:lnTo>
                      <a:pt x="236372" y="175565"/>
                    </a:lnTo>
                    <a:lnTo>
                      <a:pt x="231800" y="211683"/>
                    </a:lnTo>
                    <a:cubicBezTo>
                      <a:pt x="231648" y="212903"/>
                      <a:pt x="231191" y="213893"/>
                      <a:pt x="230429" y="214655"/>
                    </a:cubicBezTo>
                    <a:cubicBezTo>
                      <a:pt x="229667" y="215417"/>
                      <a:pt x="228752" y="215798"/>
                      <a:pt x="227685" y="215798"/>
                    </a:cubicBezTo>
                    <a:lnTo>
                      <a:pt x="192481" y="215798"/>
                    </a:lnTo>
                    <a:lnTo>
                      <a:pt x="197510" y="175565"/>
                    </a:lnTo>
                    <a:lnTo>
                      <a:pt x="147218" y="175565"/>
                    </a:lnTo>
                    <a:lnTo>
                      <a:pt x="149276" y="160706"/>
                    </a:lnTo>
                    <a:cubicBezTo>
                      <a:pt x="149580" y="158420"/>
                      <a:pt x="150647" y="156438"/>
                      <a:pt x="152476" y="154762"/>
                    </a:cubicBezTo>
                    <a:cubicBezTo>
                      <a:pt x="154305" y="152933"/>
                      <a:pt x="156286" y="152019"/>
                      <a:pt x="158420" y="152019"/>
                    </a:cubicBezTo>
                    <a:lnTo>
                      <a:pt x="200711" y="152019"/>
                    </a:lnTo>
                    <a:lnTo>
                      <a:pt x="205968" y="114986"/>
                    </a:lnTo>
                    <a:lnTo>
                      <a:pt x="190881" y="114986"/>
                    </a:lnTo>
                    <a:lnTo>
                      <a:pt x="190424" y="115671"/>
                    </a:lnTo>
                    <a:cubicBezTo>
                      <a:pt x="189052" y="120091"/>
                      <a:pt x="186690" y="123520"/>
                      <a:pt x="183337" y="125958"/>
                    </a:cubicBezTo>
                    <a:cubicBezTo>
                      <a:pt x="179375" y="128702"/>
                      <a:pt x="175184" y="130073"/>
                      <a:pt x="170764" y="130073"/>
                    </a:cubicBezTo>
                    <a:lnTo>
                      <a:pt x="151790" y="130073"/>
                    </a:lnTo>
                    <a:lnTo>
                      <a:pt x="164592" y="87325"/>
                    </a:lnTo>
                    <a:cubicBezTo>
                      <a:pt x="164897" y="86563"/>
                      <a:pt x="165354" y="85953"/>
                      <a:pt x="165963" y="85496"/>
                    </a:cubicBezTo>
                    <a:cubicBezTo>
                      <a:pt x="166573" y="85039"/>
                      <a:pt x="167259" y="84810"/>
                      <a:pt x="168021" y="84810"/>
                    </a:cubicBezTo>
                    <a:lnTo>
                      <a:pt x="199339" y="84810"/>
                    </a:lnTo>
                    <a:lnTo>
                      <a:pt x="196596" y="92811"/>
                    </a:lnTo>
                    <a:lnTo>
                      <a:pt x="208483" y="92811"/>
                    </a:lnTo>
                    <a:lnTo>
                      <a:pt x="209169" y="85496"/>
                    </a:lnTo>
                    <a:cubicBezTo>
                      <a:pt x="209169" y="84887"/>
                      <a:pt x="209283" y="84468"/>
                      <a:pt x="209512" y="84239"/>
                    </a:cubicBezTo>
                    <a:cubicBezTo>
                      <a:pt x="209740" y="84010"/>
                      <a:pt x="210083" y="83744"/>
                      <a:pt x="210540" y="83439"/>
                    </a:cubicBezTo>
                    <a:cubicBezTo>
                      <a:pt x="211302" y="82829"/>
                      <a:pt x="212141" y="82524"/>
                      <a:pt x="213055" y="82524"/>
                    </a:cubicBezTo>
                    <a:close/>
                    <a:moveTo>
                      <a:pt x="102641" y="59207"/>
                    </a:moveTo>
                    <a:lnTo>
                      <a:pt x="98298" y="88239"/>
                    </a:lnTo>
                    <a:lnTo>
                      <a:pt x="114757" y="88239"/>
                    </a:lnTo>
                    <a:lnTo>
                      <a:pt x="118643" y="59207"/>
                    </a:lnTo>
                    <a:close/>
                    <a:moveTo>
                      <a:pt x="400431" y="48692"/>
                    </a:moveTo>
                    <a:lnTo>
                      <a:pt x="419862" y="48692"/>
                    </a:lnTo>
                    <a:cubicBezTo>
                      <a:pt x="421538" y="48692"/>
                      <a:pt x="422872" y="49301"/>
                      <a:pt x="423862" y="50520"/>
                    </a:cubicBezTo>
                    <a:cubicBezTo>
                      <a:pt x="424853" y="51740"/>
                      <a:pt x="425272" y="53187"/>
                      <a:pt x="425120" y="54864"/>
                    </a:cubicBezTo>
                    <a:lnTo>
                      <a:pt x="406832" y="216027"/>
                    </a:lnTo>
                    <a:cubicBezTo>
                      <a:pt x="400126" y="216027"/>
                      <a:pt x="394564" y="213398"/>
                      <a:pt x="390144" y="208140"/>
                    </a:cubicBezTo>
                    <a:cubicBezTo>
                      <a:pt x="385724" y="202882"/>
                      <a:pt x="383819" y="196596"/>
                      <a:pt x="384429" y="189281"/>
                    </a:cubicBezTo>
                    <a:close/>
                    <a:moveTo>
                      <a:pt x="328879" y="48692"/>
                    </a:moveTo>
                    <a:lnTo>
                      <a:pt x="347624" y="48692"/>
                    </a:lnTo>
                    <a:lnTo>
                      <a:pt x="324764" y="197967"/>
                    </a:lnTo>
                    <a:cubicBezTo>
                      <a:pt x="323850" y="203301"/>
                      <a:pt x="321488" y="207645"/>
                      <a:pt x="317678" y="210998"/>
                    </a:cubicBezTo>
                    <a:cubicBezTo>
                      <a:pt x="313868" y="214350"/>
                      <a:pt x="309524" y="216027"/>
                      <a:pt x="304648" y="216027"/>
                    </a:cubicBezTo>
                    <a:lnTo>
                      <a:pt x="296418" y="216027"/>
                    </a:lnTo>
                    <a:lnTo>
                      <a:pt x="321107" y="55778"/>
                    </a:lnTo>
                    <a:cubicBezTo>
                      <a:pt x="321564" y="53645"/>
                      <a:pt x="322516" y="51930"/>
                      <a:pt x="323964" y="50635"/>
                    </a:cubicBezTo>
                    <a:cubicBezTo>
                      <a:pt x="325412" y="49339"/>
                      <a:pt x="327050" y="48692"/>
                      <a:pt x="328879" y="48692"/>
                    </a:cubicBezTo>
                    <a:close/>
                    <a:moveTo>
                      <a:pt x="499643" y="5943"/>
                    </a:moveTo>
                    <a:lnTo>
                      <a:pt x="583768" y="5943"/>
                    </a:lnTo>
                    <a:cubicBezTo>
                      <a:pt x="583006" y="10820"/>
                      <a:pt x="580911" y="14821"/>
                      <a:pt x="577482" y="17945"/>
                    </a:cubicBezTo>
                    <a:cubicBezTo>
                      <a:pt x="574053" y="21069"/>
                      <a:pt x="570052" y="22631"/>
                      <a:pt x="565480" y="22631"/>
                    </a:cubicBezTo>
                    <a:lnTo>
                      <a:pt x="497586" y="22631"/>
                    </a:lnTo>
                    <a:close/>
                    <a:moveTo>
                      <a:pt x="457581" y="5943"/>
                    </a:moveTo>
                    <a:lnTo>
                      <a:pt x="492785" y="5943"/>
                    </a:lnTo>
                    <a:lnTo>
                      <a:pt x="486156" y="56235"/>
                    </a:lnTo>
                    <a:lnTo>
                      <a:pt x="577139" y="56235"/>
                    </a:lnTo>
                    <a:lnTo>
                      <a:pt x="574624" y="74752"/>
                    </a:lnTo>
                    <a:lnTo>
                      <a:pt x="560680" y="74752"/>
                    </a:lnTo>
                    <a:lnTo>
                      <a:pt x="541934" y="216027"/>
                    </a:lnTo>
                    <a:lnTo>
                      <a:pt x="498272" y="216027"/>
                    </a:lnTo>
                    <a:lnTo>
                      <a:pt x="516788" y="74752"/>
                    </a:lnTo>
                    <a:lnTo>
                      <a:pt x="483641" y="74752"/>
                    </a:lnTo>
                    <a:lnTo>
                      <a:pt x="468325" y="191338"/>
                    </a:lnTo>
                    <a:cubicBezTo>
                      <a:pt x="467411" y="198196"/>
                      <a:pt x="464439" y="204063"/>
                      <a:pt x="459410" y="208940"/>
                    </a:cubicBezTo>
                    <a:cubicBezTo>
                      <a:pt x="454533" y="213665"/>
                      <a:pt x="448742" y="216027"/>
                      <a:pt x="442036" y="216027"/>
                    </a:cubicBezTo>
                    <a:lnTo>
                      <a:pt x="421234" y="216027"/>
                    </a:lnTo>
                    <a:lnTo>
                      <a:pt x="447751" y="15087"/>
                    </a:lnTo>
                    <a:cubicBezTo>
                      <a:pt x="448208" y="12344"/>
                      <a:pt x="449351" y="10134"/>
                      <a:pt x="451180" y="8458"/>
                    </a:cubicBezTo>
                    <a:cubicBezTo>
                      <a:pt x="453009" y="6782"/>
                      <a:pt x="455143" y="5943"/>
                      <a:pt x="457581" y="5943"/>
                    </a:cubicBezTo>
                    <a:close/>
                    <a:moveTo>
                      <a:pt x="173050" y="2514"/>
                    </a:moveTo>
                    <a:lnTo>
                      <a:pt x="284378" y="2514"/>
                    </a:lnTo>
                    <a:cubicBezTo>
                      <a:pt x="286055" y="2514"/>
                      <a:pt x="287426" y="2972"/>
                      <a:pt x="288493" y="3886"/>
                    </a:cubicBezTo>
                    <a:cubicBezTo>
                      <a:pt x="289560" y="5105"/>
                      <a:pt x="289941" y="6553"/>
                      <a:pt x="289636" y="8229"/>
                    </a:cubicBezTo>
                    <a:lnTo>
                      <a:pt x="284150" y="49835"/>
                    </a:lnTo>
                    <a:cubicBezTo>
                      <a:pt x="283083" y="56997"/>
                      <a:pt x="280340" y="62789"/>
                      <a:pt x="275920" y="67208"/>
                    </a:cubicBezTo>
                    <a:cubicBezTo>
                      <a:pt x="271501" y="71933"/>
                      <a:pt x="264719" y="74295"/>
                      <a:pt x="255575" y="74295"/>
                    </a:cubicBezTo>
                    <a:lnTo>
                      <a:pt x="222656" y="74295"/>
                    </a:lnTo>
                    <a:lnTo>
                      <a:pt x="224485" y="61265"/>
                    </a:lnTo>
                    <a:cubicBezTo>
                      <a:pt x="224637" y="59741"/>
                      <a:pt x="225323" y="58369"/>
                      <a:pt x="226542" y="57150"/>
                    </a:cubicBezTo>
                    <a:cubicBezTo>
                      <a:pt x="227762" y="56235"/>
                      <a:pt x="229133" y="55778"/>
                      <a:pt x="230657" y="55778"/>
                    </a:cubicBezTo>
                    <a:lnTo>
                      <a:pt x="238658" y="55778"/>
                    </a:lnTo>
                    <a:cubicBezTo>
                      <a:pt x="242316" y="55778"/>
                      <a:pt x="244450" y="54026"/>
                      <a:pt x="245059" y="50520"/>
                    </a:cubicBezTo>
                    <a:lnTo>
                      <a:pt x="249174" y="19888"/>
                    </a:lnTo>
                    <a:lnTo>
                      <a:pt x="220599" y="19888"/>
                    </a:lnTo>
                    <a:lnTo>
                      <a:pt x="212141" y="49377"/>
                    </a:lnTo>
                    <a:cubicBezTo>
                      <a:pt x="209397" y="57455"/>
                      <a:pt x="204749" y="63627"/>
                      <a:pt x="198196" y="67894"/>
                    </a:cubicBezTo>
                    <a:cubicBezTo>
                      <a:pt x="191643" y="72161"/>
                      <a:pt x="184785" y="74295"/>
                      <a:pt x="177622" y="74295"/>
                    </a:cubicBezTo>
                    <a:lnTo>
                      <a:pt x="162534" y="74295"/>
                    </a:lnTo>
                    <a:lnTo>
                      <a:pt x="181051" y="19888"/>
                    </a:lnTo>
                    <a:lnTo>
                      <a:pt x="166192" y="19888"/>
                    </a:lnTo>
                    <a:lnTo>
                      <a:pt x="168021" y="6401"/>
                    </a:lnTo>
                    <a:cubicBezTo>
                      <a:pt x="168173" y="5181"/>
                      <a:pt x="168707" y="4191"/>
                      <a:pt x="169621" y="3429"/>
                    </a:cubicBezTo>
                    <a:cubicBezTo>
                      <a:pt x="170688" y="2819"/>
                      <a:pt x="171831" y="2514"/>
                      <a:pt x="173050" y="2514"/>
                    </a:cubicBezTo>
                    <a:close/>
                    <a:moveTo>
                      <a:pt x="365455" y="228"/>
                    </a:moveTo>
                    <a:lnTo>
                      <a:pt x="400660" y="228"/>
                    </a:lnTo>
                    <a:lnTo>
                      <a:pt x="398374" y="18974"/>
                    </a:lnTo>
                    <a:lnTo>
                      <a:pt x="433349" y="18974"/>
                    </a:lnTo>
                    <a:lnTo>
                      <a:pt x="431749" y="30404"/>
                    </a:lnTo>
                    <a:cubicBezTo>
                      <a:pt x="431444" y="32537"/>
                      <a:pt x="430568" y="34252"/>
                      <a:pt x="429120" y="35547"/>
                    </a:cubicBezTo>
                    <a:cubicBezTo>
                      <a:pt x="427672" y="36843"/>
                      <a:pt x="426034" y="37490"/>
                      <a:pt x="424205" y="37490"/>
                    </a:cubicBezTo>
                    <a:lnTo>
                      <a:pt x="395859" y="37490"/>
                    </a:lnTo>
                    <a:lnTo>
                      <a:pt x="373456" y="206654"/>
                    </a:lnTo>
                    <a:cubicBezTo>
                      <a:pt x="372999" y="209397"/>
                      <a:pt x="371818" y="211645"/>
                      <a:pt x="369913" y="213398"/>
                    </a:cubicBezTo>
                    <a:cubicBezTo>
                      <a:pt x="368008" y="215151"/>
                      <a:pt x="365760" y="216027"/>
                      <a:pt x="363169" y="216027"/>
                    </a:cubicBezTo>
                    <a:lnTo>
                      <a:pt x="330251" y="216027"/>
                    </a:lnTo>
                    <a:lnTo>
                      <a:pt x="353797" y="37490"/>
                    </a:lnTo>
                    <a:lnTo>
                      <a:pt x="320650" y="37490"/>
                    </a:lnTo>
                    <a:lnTo>
                      <a:pt x="322250" y="25374"/>
                    </a:lnTo>
                    <a:cubicBezTo>
                      <a:pt x="322555" y="23393"/>
                      <a:pt x="323355" y="21831"/>
                      <a:pt x="324650" y="20688"/>
                    </a:cubicBezTo>
                    <a:cubicBezTo>
                      <a:pt x="325945" y="19545"/>
                      <a:pt x="327431" y="18974"/>
                      <a:pt x="329108" y="18974"/>
                    </a:cubicBezTo>
                    <a:lnTo>
                      <a:pt x="356311" y="18974"/>
                    </a:lnTo>
                    <a:lnTo>
                      <a:pt x="357911" y="7315"/>
                    </a:lnTo>
                    <a:cubicBezTo>
                      <a:pt x="358216" y="5334"/>
                      <a:pt x="359092" y="3657"/>
                      <a:pt x="360540" y="2286"/>
                    </a:cubicBezTo>
                    <a:cubicBezTo>
                      <a:pt x="361988" y="914"/>
                      <a:pt x="363626" y="228"/>
                      <a:pt x="365455" y="228"/>
                    </a:cubicBezTo>
                    <a:close/>
                    <a:moveTo>
                      <a:pt x="42062" y="0"/>
                    </a:moveTo>
                    <a:lnTo>
                      <a:pt x="86639" y="0"/>
                    </a:lnTo>
                    <a:lnTo>
                      <a:pt x="83896" y="3657"/>
                    </a:lnTo>
                    <a:lnTo>
                      <a:pt x="155905" y="3657"/>
                    </a:lnTo>
                    <a:cubicBezTo>
                      <a:pt x="157429" y="3657"/>
                      <a:pt x="158572" y="4267"/>
                      <a:pt x="159334" y="5486"/>
                    </a:cubicBezTo>
                    <a:cubicBezTo>
                      <a:pt x="160096" y="6705"/>
                      <a:pt x="160172" y="8077"/>
                      <a:pt x="159563" y="9601"/>
                    </a:cubicBezTo>
                    <a:lnTo>
                      <a:pt x="145161" y="41834"/>
                    </a:lnTo>
                    <a:lnTo>
                      <a:pt x="157962" y="41834"/>
                    </a:lnTo>
                    <a:lnTo>
                      <a:pt x="135788" y="198882"/>
                    </a:lnTo>
                    <a:cubicBezTo>
                      <a:pt x="135179" y="203606"/>
                      <a:pt x="133274" y="207645"/>
                      <a:pt x="130073" y="210998"/>
                    </a:cubicBezTo>
                    <a:cubicBezTo>
                      <a:pt x="126873" y="214198"/>
                      <a:pt x="123215" y="215798"/>
                      <a:pt x="119100" y="215798"/>
                    </a:cubicBezTo>
                    <a:lnTo>
                      <a:pt x="96698" y="215798"/>
                    </a:lnTo>
                    <a:lnTo>
                      <a:pt x="104927" y="156591"/>
                    </a:lnTo>
                    <a:lnTo>
                      <a:pt x="88925" y="156591"/>
                    </a:lnTo>
                    <a:lnTo>
                      <a:pt x="80924" y="212369"/>
                    </a:lnTo>
                    <a:lnTo>
                      <a:pt x="54635" y="212369"/>
                    </a:lnTo>
                    <a:lnTo>
                      <a:pt x="62408" y="156591"/>
                    </a:lnTo>
                    <a:lnTo>
                      <a:pt x="46177" y="156591"/>
                    </a:lnTo>
                    <a:lnTo>
                      <a:pt x="40233" y="198425"/>
                    </a:lnTo>
                    <a:cubicBezTo>
                      <a:pt x="39624" y="203301"/>
                      <a:pt x="37643" y="207492"/>
                      <a:pt x="34290" y="210998"/>
                    </a:cubicBezTo>
                    <a:cubicBezTo>
                      <a:pt x="30785" y="214198"/>
                      <a:pt x="26975" y="215798"/>
                      <a:pt x="22860" y="215798"/>
                    </a:cubicBezTo>
                    <a:lnTo>
                      <a:pt x="0" y="215798"/>
                    </a:lnTo>
                    <a:lnTo>
                      <a:pt x="24689" y="41834"/>
                    </a:lnTo>
                    <a:lnTo>
                      <a:pt x="62636" y="41834"/>
                    </a:lnTo>
                    <a:lnTo>
                      <a:pt x="55778" y="88239"/>
                    </a:lnTo>
                    <a:lnTo>
                      <a:pt x="72009" y="88239"/>
                    </a:lnTo>
                    <a:lnTo>
                      <a:pt x="76124" y="59207"/>
                    </a:lnTo>
                    <a:lnTo>
                      <a:pt x="64694" y="59207"/>
                    </a:lnTo>
                    <a:lnTo>
                      <a:pt x="67437" y="41834"/>
                    </a:lnTo>
                    <a:lnTo>
                      <a:pt x="103098" y="41834"/>
                    </a:lnTo>
                    <a:lnTo>
                      <a:pt x="111785" y="21031"/>
                    </a:lnTo>
                    <a:lnTo>
                      <a:pt x="74981" y="21031"/>
                    </a:lnTo>
                    <a:cubicBezTo>
                      <a:pt x="69189" y="31089"/>
                      <a:pt x="61722" y="36119"/>
                      <a:pt x="52578" y="36119"/>
                    </a:cubicBezTo>
                    <a:lnTo>
                      <a:pt x="21031" y="36119"/>
                    </a:lnTo>
                    <a:lnTo>
                      <a:pt x="36804" y="3200"/>
                    </a:lnTo>
                    <a:cubicBezTo>
                      <a:pt x="38328" y="1067"/>
                      <a:pt x="40081" y="0"/>
                      <a:pt x="42062" y="0"/>
                    </a:cubicBezTo>
                    <a:close/>
                  </a:path>
                </a:pathLst>
              </a:custGeom>
              <a:solidFill>
                <a:schemeClr val="accent5">
                  <a:lumMod val="40000"/>
                  <a:lumOff val="60000"/>
                </a:schemeClr>
              </a:solidFill>
              <a:ln>
                <a:noFill/>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endParaRPr lang="zh-CN" altLang="en-US">
                  <a:solidFill>
                    <a:prstClr val="white"/>
                  </a:solidFill>
                  <a:latin typeface="DOUYU Font" pitchFamily="2" charset="-122"/>
                  <a:ea typeface="DOUYU Font" pitchFamily="2" charset="-122"/>
                </a:endParaRPr>
              </a:p>
            </p:txBody>
          </p:sp>
        </p:grpSp>
      </p:grpSp>
      <p:sp>
        <p:nvSpPr>
          <p:cNvPr id="33" name="矩形 32"/>
          <p:cNvSpPr/>
          <p:nvPr/>
        </p:nvSpPr>
        <p:spPr>
          <a:xfrm>
            <a:off x="469898" y="3993158"/>
            <a:ext cx="11250616" cy="1930337"/>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latin typeface="Times New Roman" pitchFamily="18" charset="0"/>
                <a:ea typeface="楷体_GB2312" panose="02010609030101010101" pitchFamily="49" charset="-122"/>
                <a:cs typeface="Times New Roman" panose="02020603050405020304" pitchFamily="18" charset="0"/>
              </a:rPr>
              <a:t>只有活泼非金属元素的原子既能形成离子键，又能形成极性键和非极性键，如碘元素在碘化钠中形成离子键，在碘化氢中形成极性键，在碘分子中形成非极性键。</a:t>
            </a:r>
            <a:endParaRPr lang="zh-CN" altLang="zh-CN" sz="1050" kern="100">
              <a:latin typeface="宋体" pitchFamily="2" charset="-122"/>
              <a:ea typeface="宋体" pitchFamily="2" charset="-122"/>
              <a:cs typeface="Courier New" panose="02070309020205020404" pitchFamily="49" charset="0"/>
            </a:endParaRPr>
          </a:p>
        </p:txBody>
      </p:sp>
      <p:sp>
        <p:nvSpPr>
          <p:cNvPr id="34" name="Rectangle 21"/>
          <p:cNvSpPr>
            <a:spLocks noChangeArrowheads="1"/>
          </p:cNvSpPr>
          <p:nvPr/>
        </p:nvSpPr>
        <p:spPr bwMode="auto">
          <a:xfrm>
            <a:off x="819476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lumMod val="50000"/>
                    <a:lumOff val="50000"/>
                  </a:prstClr>
                </a:solidFill>
                <a:ea typeface="楷体" pitchFamily="49" charset="-122"/>
                <a:cs typeface="Arial" pitchFamily="34" charset="0"/>
              </a:rPr>
              <a:t>17</a:t>
            </a:r>
            <a:endParaRPr lang="en-US" altLang="zh-CN" sz="1400">
              <a:solidFill>
                <a:prstClr val="black">
                  <a:lumMod val="50000"/>
                  <a:lumOff val="50000"/>
                </a:prstClr>
              </a:solidFill>
              <a:ea typeface="楷体" pitchFamily="49" charset="-122"/>
              <a:cs typeface="Arial" pitchFamily="34" charset="0"/>
            </a:endParaRPr>
          </a:p>
        </p:txBody>
      </p:sp>
    </p:spTree>
    <p:extLst>
      <p:ext uri="{BB962C8B-B14F-4D97-AF65-F5344CB8AC3E}">
        <p14:creationId xmlns:p14="http://schemas.microsoft.com/office/powerpoint/2010/main" val="592202362"/>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blinds(horizontal)">
                                      <p:cBhvr>
                                        <p:cTn id="7" dur="500"/>
                                        <p:tgtEl>
                                          <p:spTgt spid="21"/>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22"/>
                                        </p:tgtEl>
                                        <p:attrNameLst>
                                          <p:attrName>style.visibility</p:attrName>
                                        </p:attrNameLst>
                                      </p:cBhvr>
                                      <p:to>
                                        <p:strVal val="visible"/>
                                      </p:to>
                                    </p:set>
                                    <p:animEffect transition="in" filter="blinds(horizontal)">
                                      <p:cBhvr>
                                        <p:cTn id="12" dur="500"/>
                                        <p:tgtEl>
                                          <p:spTgt spid="22"/>
                                        </p:tgtEl>
                                      </p:cBhvr>
                                    </p:animEffect>
                                  </p:childTnLst>
                                </p:cTn>
                              </p:par>
                              <p:par>
                                <p:cTn id="13" presetID="3" presetClass="entr" presetSubtype="10" dur="500" fill="hold" nodeType="withEffect">
                                  <p:stCondLst>
                                    <p:cond delay="0"/>
                                  </p:stCondLst>
                                  <p:childTnLst>
                                    <p:set>
                                      <p:cBhvr>
                                        <p:cTn id="14" dur="1" fill="hold">
                                          <p:stCondLst>
                                            <p:cond delay="0"/>
                                          </p:stCondLst>
                                        </p:cTn>
                                        <p:tgtEl>
                                          <p:spTgt spid="33">
                                            <p:txEl>
                                              <p:pRg st="0" end="0"/>
                                            </p:txEl>
                                          </p:spTgt>
                                        </p:tgtEl>
                                        <p:attrNameLst>
                                          <p:attrName>style.visibility</p:attrName>
                                        </p:attrNameLst>
                                      </p:cBhvr>
                                      <p:to>
                                        <p:strVal val="visible"/>
                                      </p:to>
                                    </p:set>
                                    <p:animEffect transition="in" filter="blinds(horizontal)">
                                      <p:cBhvr>
                                        <p:cTn id="15" dur="500"/>
                                        <p:tgtEl>
                                          <p:spTgt spid="3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 name="矩形 19"/>
          <p:cNvSpPr/>
          <p:nvPr/>
        </p:nvSpPr>
        <p:spPr>
          <a:xfrm>
            <a:off x="335206" y="1002730"/>
            <a:ext cx="11520000" cy="50913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55" name="Rectangle 21">
            <a:hlinkClick r:id="rId2" action="ppaction://hlinksldjump?num=2"/>
          </p:cNvPr>
          <p:cNvSpPr>
            <a:spLocks noChangeArrowheads="1"/>
          </p:cNvSpPr>
          <p:nvPr/>
        </p:nvSpPr>
        <p:spPr bwMode="auto">
          <a:xfrm>
            <a:off x="164023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a:t>
            </a:r>
          </a:p>
        </p:txBody>
      </p:sp>
      <p:sp>
        <p:nvSpPr>
          <p:cNvPr id="56" name="Rectangle 21">
            <a:hlinkClick r:id="rId3" action="ppaction://hlinksldjump?num=3"/>
          </p:cNvPr>
          <p:cNvSpPr>
            <a:spLocks noChangeArrowheads="1"/>
          </p:cNvSpPr>
          <p:nvPr/>
        </p:nvSpPr>
        <p:spPr bwMode="auto">
          <a:xfrm>
            <a:off x="2049893" y="278414"/>
            <a:ext cx="288000" cy="288000"/>
          </a:xfrm>
          <a:prstGeom prst="roundRect">
            <a:avLst/>
          </a:prstGeom>
          <a:solidFill>
            <a:srgbClr val="00B0F0"/>
          </a:solidFill>
          <a:ln w="9525">
            <a:noFill/>
            <a:miter lim="800000"/>
          </a:ln>
          <a:effectLs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bg1"/>
                </a:solidFill>
                <a:latin typeface="Arial" pitchFamily="34" charset="0"/>
                <a:ea typeface="楷体" pitchFamily="49" charset="-122"/>
                <a:cs typeface="Arial" pitchFamily="34" charset="0"/>
              </a:rPr>
              <a:t>2</a:t>
            </a:r>
          </a:p>
        </p:txBody>
      </p:sp>
      <p:sp>
        <p:nvSpPr>
          <p:cNvPr id="57" name="Rectangle 21"/>
          <p:cNvSpPr>
            <a:spLocks noChangeArrowheads="1"/>
          </p:cNvSpPr>
          <p:nvPr/>
        </p:nvSpPr>
        <p:spPr bwMode="auto">
          <a:xfrm>
            <a:off x="245955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3</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61" name="Rectangle 21"/>
          <p:cNvSpPr>
            <a:spLocks noChangeArrowheads="1"/>
          </p:cNvSpPr>
          <p:nvPr/>
        </p:nvSpPr>
        <p:spPr bwMode="auto">
          <a:xfrm>
            <a:off x="409818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7</a:t>
            </a:r>
          </a:p>
        </p:txBody>
      </p:sp>
      <p:sp>
        <p:nvSpPr>
          <p:cNvPr id="62" name="Rectangle 21"/>
          <p:cNvSpPr>
            <a:spLocks noChangeArrowheads="1"/>
          </p:cNvSpPr>
          <p:nvPr/>
        </p:nvSpPr>
        <p:spPr bwMode="auto">
          <a:xfrm>
            <a:off x="450784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8</a:t>
            </a:r>
          </a:p>
        </p:txBody>
      </p:sp>
      <p:sp>
        <p:nvSpPr>
          <p:cNvPr id="63" name="Rectangle 21"/>
          <p:cNvSpPr>
            <a:spLocks noChangeArrowheads="1"/>
          </p:cNvSpPr>
          <p:nvPr/>
        </p:nvSpPr>
        <p:spPr bwMode="auto">
          <a:xfrm>
            <a:off x="491749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9</a:t>
            </a:r>
          </a:p>
        </p:txBody>
      </p:sp>
      <p:sp>
        <p:nvSpPr>
          <p:cNvPr id="64" name="Rectangle 21"/>
          <p:cNvSpPr>
            <a:spLocks noChangeArrowheads="1"/>
          </p:cNvSpPr>
          <p:nvPr/>
        </p:nvSpPr>
        <p:spPr bwMode="auto">
          <a:xfrm>
            <a:off x="532715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10</a:t>
            </a:r>
          </a:p>
        </p:txBody>
      </p:sp>
      <p:sp>
        <p:nvSpPr>
          <p:cNvPr id="65" name="Rectangle 21"/>
          <p:cNvSpPr>
            <a:spLocks noChangeArrowheads="1"/>
          </p:cNvSpPr>
          <p:nvPr/>
        </p:nvSpPr>
        <p:spPr bwMode="auto">
          <a:xfrm>
            <a:off x="573681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11</a:t>
            </a:r>
          </a:p>
        </p:txBody>
      </p:sp>
      <p:sp>
        <p:nvSpPr>
          <p:cNvPr id="66" name="Rectangle 21"/>
          <p:cNvSpPr>
            <a:spLocks noChangeArrowheads="1"/>
          </p:cNvSpPr>
          <p:nvPr/>
        </p:nvSpPr>
        <p:spPr bwMode="auto">
          <a:xfrm>
            <a:off x="614647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12</a:t>
            </a:r>
          </a:p>
        </p:txBody>
      </p:sp>
      <p:sp>
        <p:nvSpPr>
          <p:cNvPr id="67" name="Rectangle 21"/>
          <p:cNvSpPr>
            <a:spLocks noChangeArrowheads="1"/>
          </p:cNvSpPr>
          <p:nvPr/>
        </p:nvSpPr>
        <p:spPr bwMode="auto">
          <a:xfrm>
            <a:off x="655613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13</a:t>
            </a:r>
          </a:p>
        </p:txBody>
      </p:sp>
      <p:sp>
        <p:nvSpPr>
          <p:cNvPr id="22" name="Rectangle 21"/>
          <p:cNvSpPr>
            <a:spLocks noChangeArrowheads="1"/>
          </p:cNvSpPr>
          <p:nvPr/>
        </p:nvSpPr>
        <p:spPr bwMode="auto">
          <a:xfrm>
            <a:off x="286920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4</a:t>
            </a:r>
          </a:p>
        </p:txBody>
      </p:sp>
      <p:sp>
        <p:nvSpPr>
          <p:cNvPr id="23" name="Rectangle 21"/>
          <p:cNvSpPr>
            <a:spLocks noChangeArrowheads="1"/>
          </p:cNvSpPr>
          <p:nvPr/>
        </p:nvSpPr>
        <p:spPr bwMode="auto">
          <a:xfrm>
            <a:off x="327886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5</a:t>
            </a:r>
          </a:p>
        </p:txBody>
      </p:sp>
      <p:sp>
        <p:nvSpPr>
          <p:cNvPr id="24" name="Rectangle 21"/>
          <p:cNvSpPr>
            <a:spLocks noChangeArrowheads="1"/>
          </p:cNvSpPr>
          <p:nvPr/>
        </p:nvSpPr>
        <p:spPr bwMode="auto">
          <a:xfrm>
            <a:off x="368852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6</a:t>
            </a:r>
          </a:p>
        </p:txBody>
      </p:sp>
      <p:sp>
        <p:nvSpPr>
          <p:cNvPr id="4" name="矩形 3"/>
          <p:cNvSpPr/>
          <p:nvPr/>
        </p:nvSpPr>
        <p:spPr>
          <a:xfrm>
            <a:off x="589566" y="1116013"/>
            <a:ext cx="11011281" cy="4745915"/>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四种粒子的结构示意图如下，下列说法正确的是</a:t>
            </a:r>
            <a:endParaRPr lang="zh-CN" altLang="zh-CN" sz="1050" kern="100">
              <a:latin typeface="宋体" pitchFamily="2" charset="-122"/>
              <a:ea typeface="宋体" pitchFamily="2" charset="-122"/>
              <a:cs typeface="Courier New" panose="02070309020205020404" pitchFamily="49" charset="0"/>
            </a:endParaRPr>
          </a:p>
          <a:p>
            <a:pPr algn="just">
              <a:lnSpc>
                <a:spcPct val="280000"/>
              </a:lnSpc>
              <a:spcAft>
                <a:spcPct val="0"/>
              </a:spcAft>
            </a:pPr>
            <a:r>
              <a:rPr lang="en-US" altLang="zh-CN" sz="2800" kern="100">
                <a:latin typeface="宋体" pitchFamily="2" charset="-122"/>
                <a:ea typeface="方正中等线简体" panose="03000509000000000000" pitchFamily="65" charset="-122"/>
                <a:cs typeface="Times New Roman" panose="02020603050405020304" pitchFamily="18" charset="0"/>
              </a:rPr>
              <a:t>①</a:t>
            </a:r>
            <a:r>
              <a:rPr lang="en-US" altLang="zh-CN" sz="2800" kern="100">
                <a:latin typeface="Times New Roman" pitchFamily="18" charset="0"/>
                <a:ea typeface="方正中等线简体" panose="03000509000000000000" pitchFamily="65" charset="-122"/>
                <a:cs typeface="Courier New" panose="02070309020205020404" pitchFamily="49" charset="0"/>
              </a:rPr>
              <a:t> </a:t>
            </a:r>
            <a:r>
              <a:rPr lang="zh-CN" altLang="zh-CN" sz="2800" kern="100">
                <a:latin typeface="Times New Roman" pitchFamily="18" charset="0"/>
                <a:ea typeface="方正中等线简体" panose="03000509000000000000" pitchFamily="65" charset="-122"/>
                <a:cs typeface="Times New Roman" panose="02020603050405020304" pitchFamily="18" charset="0"/>
              </a:rPr>
              <a:t>　</a:t>
            </a:r>
            <a:r>
              <a:rPr lang="en-US" altLang="zh-CN" sz="2800" kern="100" smtClean="0">
                <a:latin typeface="Times New Roman" pitchFamily="18" charset="0"/>
                <a:ea typeface="方正中等线简体" panose="03000509000000000000" pitchFamily="65" charset="-122"/>
                <a:cs typeface="Times New Roman" panose="02020603050405020304" pitchFamily="18" charset="0"/>
              </a:rPr>
              <a:t>         </a:t>
            </a:r>
            <a:r>
              <a:rPr lang="en-US" altLang="zh-CN" sz="2800" kern="100" smtClean="0">
                <a:latin typeface="宋体" pitchFamily="2" charset="-122"/>
                <a:ea typeface="方正中等线简体" panose="03000509000000000000" pitchFamily="65" charset="-122"/>
                <a:cs typeface="Times New Roman" panose="02020603050405020304" pitchFamily="18" charset="0"/>
              </a:rPr>
              <a:t>②        ③</a:t>
            </a:r>
            <a:r>
              <a:rPr lang="zh-CN" altLang="zh-CN" sz="2800" kern="100">
                <a:latin typeface="Times New Roman" pitchFamily="18" charset="0"/>
                <a:ea typeface="方正中等线简体" panose="03000509000000000000" pitchFamily="65" charset="-122"/>
                <a:cs typeface="Times New Roman" panose="02020603050405020304" pitchFamily="18" charset="0"/>
              </a:rPr>
              <a:t>　</a:t>
            </a:r>
            <a:r>
              <a:rPr lang="en-US" altLang="zh-CN" sz="2800" kern="100" smtClean="0">
                <a:latin typeface="Times New Roman" pitchFamily="18" charset="0"/>
                <a:ea typeface="方正中等线简体" panose="03000509000000000000" pitchFamily="65" charset="-122"/>
                <a:cs typeface="Times New Roman" panose="02020603050405020304" pitchFamily="18" charset="0"/>
              </a:rPr>
              <a:t>          </a:t>
            </a:r>
            <a:r>
              <a:rPr lang="en-US" altLang="zh-CN" sz="2800" kern="100" smtClean="0">
                <a:latin typeface="宋体" pitchFamily="2" charset="-122"/>
                <a:ea typeface="方正中等线简体" panose="03000509000000000000" pitchFamily="65" charset="-122"/>
                <a:cs typeface="Times New Roman" panose="02020603050405020304" pitchFamily="18" charset="0"/>
              </a:rPr>
              <a:t>④</a:t>
            </a:r>
            <a:endParaRPr lang="zh-CN" altLang="zh-CN" sz="1050" kern="100">
              <a:latin typeface="宋体" pitchFamily="2" charset="-122"/>
              <a:ea typeface="宋体" pitchFamily="2" charset="-122"/>
              <a:cs typeface="Courier New" panose="02070309020205020404" pitchFamily="49" charset="0"/>
            </a:endParaRPr>
          </a:p>
          <a:p>
            <a:pPr algn="just">
              <a:lnSpc>
                <a:spcPct val="20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A.</a:t>
            </a:r>
            <a:r>
              <a:rPr lang="zh-CN" altLang="zh-CN" sz="2800" kern="100">
                <a:latin typeface="Times New Roman" pitchFamily="18" charset="0"/>
                <a:ea typeface="方正中等线简体" panose="03000509000000000000" pitchFamily="65" charset="-122"/>
                <a:cs typeface="Times New Roman" panose="02020603050405020304" pitchFamily="18" charset="0"/>
              </a:rPr>
              <a:t>它们表示四种不同的元素</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B.</a:t>
            </a:r>
            <a:r>
              <a:rPr lang="en-US" altLang="zh-CN" sz="2800" kern="100">
                <a:latin typeface="宋体" pitchFamily="2" charset="-122"/>
                <a:ea typeface="方正中等线简体" panose="03000509000000000000" pitchFamily="65" charset="-122"/>
                <a:cs typeface="Times New Roman" panose="02020603050405020304" pitchFamily="18" charset="0"/>
              </a:rPr>
              <a:t>①④</a:t>
            </a:r>
            <a:r>
              <a:rPr lang="zh-CN" altLang="zh-CN" sz="2800" kern="100">
                <a:latin typeface="Times New Roman" pitchFamily="18" charset="0"/>
                <a:ea typeface="方正中等线简体" panose="03000509000000000000" pitchFamily="65" charset="-122"/>
                <a:cs typeface="Times New Roman" panose="02020603050405020304" pitchFamily="18" charset="0"/>
              </a:rPr>
              <a:t>表示的是阳离子</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C.</a:t>
            </a:r>
            <a:r>
              <a:rPr lang="en-US" altLang="zh-CN" sz="2800" kern="100">
                <a:latin typeface="宋体" pitchFamily="2" charset="-122"/>
                <a:ea typeface="方正中等线简体" panose="03000509000000000000" pitchFamily="65" charset="-122"/>
                <a:cs typeface="Times New Roman" panose="02020603050405020304" pitchFamily="18" charset="0"/>
              </a:rPr>
              <a:t>①③④</a:t>
            </a:r>
            <a:r>
              <a:rPr lang="zh-CN" altLang="zh-CN" sz="2800" kern="100">
                <a:latin typeface="Times New Roman" pitchFamily="18" charset="0"/>
                <a:ea typeface="方正中等线简体" panose="03000509000000000000" pitchFamily="65" charset="-122"/>
                <a:cs typeface="Times New Roman" panose="02020603050405020304" pitchFamily="18" charset="0"/>
              </a:rPr>
              <a:t>表示的元素都是非金属元素</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D.</a:t>
            </a:r>
            <a:r>
              <a:rPr lang="en-US" altLang="zh-CN" sz="2800" kern="100">
                <a:latin typeface="宋体" pitchFamily="2" charset="-122"/>
                <a:ea typeface="方正中等线简体" panose="03000509000000000000" pitchFamily="65" charset="-122"/>
                <a:cs typeface="Times New Roman" panose="02020603050405020304" pitchFamily="18" charset="0"/>
              </a:rPr>
              <a:t>②</a:t>
            </a:r>
            <a:r>
              <a:rPr lang="zh-CN" altLang="zh-CN" sz="2800" kern="100">
                <a:latin typeface="Times New Roman" pitchFamily="18" charset="0"/>
                <a:ea typeface="方正中等线简体" panose="03000509000000000000" pitchFamily="65" charset="-122"/>
                <a:cs typeface="Times New Roman" panose="02020603050405020304" pitchFamily="18" charset="0"/>
              </a:rPr>
              <a:t>表示的元素在化合物中通常显＋</a:t>
            </a:r>
            <a:r>
              <a:rPr lang="en-US" altLang="zh-CN" sz="2800" kern="1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价</a:t>
            </a:r>
            <a:endParaRPr lang="zh-CN" altLang="zh-CN" sz="1050" kern="100">
              <a:effectLst/>
              <a:latin typeface="宋体" pitchFamily="2" charset="-122"/>
              <a:ea typeface="宋体" pitchFamily="2" charset="-122"/>
              <a:cs typeface="Courier New" panose="02070309020205020404" pitchFamily="49" charset="0"/>
            </a:endParaRPr>
          </a:p>
        </p:txBody>
      </p:sp>
      <p:sp>
        <p:nvSpPr>
          <p:cNvPr id="19" name="Rectangle 21"/>
          <p:cNvSpPr>
            <a:spLocks noChangeArrowheads="1"/>
          </p:cNvSpPr>
          <p:nvPr/>
        </p:nvSpPr>
        <p:spPr bwMode="auto">
          <a:xfrm>
            <a:off x="696578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14</a:t>
            </a:r>
          </a:p>
        </p:txBody>
      </p:sp>
      <p:sp>
        <p:nvSpPr>
          <p:cNvPr id="25" name="Rectangle 21"/>
          <p:cNvSpPr>
            <a:spLocks noChangeArrowheads="1"/>
          </p:cNvSpPr>
          <p:nvPr/>
        </p:nvSpPr>
        <p:spPr bwMode="auto">
          <a:xfrm>
            <a:off x="737544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15</a:t>
            </a:r>
          </a:p>
        </p:txBody>
      </p:sp>
      <p:sp>
        <p:nvSpPr>
          <p:cNvPr id="21" name="TextBox 9"/>
          <p:cNvSpPr txBox="1"/>
          <p:nvPr/>
        </p:nvSpPr>
        <p:spPr>
          <a:xfrm>
            <a:off x="440482" y="5151934"/>
            <a:ext cx="756000" cy="78483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a:solidFill>
                  <a:srgbClr val="C00000"/>
                </a:solidFill>
                <a:latin typeface="华文细黑" pitchFamily="2" charset="-122"/>
                <a:ea typeface="华文细黑" pitchFamily="2" charset="-122"/>
              </a:rPr>
              <a:t>√</a:t>
            </a:r>
          </a:p>
        </p:txBody>
      </p:sp>
      <p:sp>
        <p:nvSpPr>
          <p:cNvPr id="26" name="Rectangle 21"/>
          <p:cNvSpPr>
            <a:spLocks noChangeArrowheads="1"/>
          </p:cNvSpPr>
          <p:nvPr/>
        </p:nvSpPr>
        <p:spPr bwMode="auto">
          <a:xfrm>
            <a:off x="7785104"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16</a:t>
            </a:r>
          </a:p>
        </p:txBody>
      </p:sp>
      <p:sp>
        <p:nvSpPr>
          <p:cNvPr id="27" name="Rectangle 21"/>
          <p:cNvSpPr>
            <a:spLocks noChangeArrowheads="1"/>
          </p:cNvSpPr>
          <p:nvPr/>
        </p:nvSpPr>
        <p:spPr bwMode="auto">
          <a:xfrm>
            <a:off x="819476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lumMod val="50000"/>
                    <a:lumOff val="50000"/>
                  </a:prstClr>
                </a:solidFill>
                <a:ea typeface="楷体" pitchFamily="49" charset="-122"/>
                <a:cs typeface="Arial" pitchFamily="34" charset="0"/>
              </a:rPr>
              <a:t>17</a:t>
            </a:r>
            <a:endParaRPr lang="en-US" altLang="zh-CN" sz="1400">
              <a:solidFill>
                <a:prstClr val="black">
                  <a:lumMod val="50000"/>
                  <a:lumOff val="50000"/>
                </a:prstClr>
              </a:solidFill>
              <a:ea typeface="楷体" pitchFamily="49" charset="-122"/>
              <a:cs typeface="Arial" pitchFamily="34" charset="0"/>
            </a:endParaRPr>
          </a:p>
        </p:txBody>
      </p:sp>
      <p:pic>
        <p:nvPicPr>
          <p:cNvPr id="691204" name="Picture 4" descr="X320C"/>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4448095" y="2115186"/>
            <a:ext cx="938807" cy="1021159"/>
          </a:xfrm>
          <a:prstGeom prst="rect">
            <a:avLst/>
          </a:prstGeom>
          <a:noFill/>
          <a:ln w="9525">
            <a:solidFill>
              <a:srgbClr val="000000"/>
            </a:solidFill>
            <a:miter lim="800000"/>
          </a:ln>
          <a:extLst>
            <a:ext uri="{909E8E84-426E-40DD-AFC4-6F175D3DCCD1}">
              <a14:hiddenFill xmlns:a14="http://schemas.microsoft.com/office/drawing/2010/main">
                <a:solidFill>
                  <a:srgbClr val="FFFFFF"/>
                </a:solidFill>
              </a14:hiddenFill>
            </a:ext>
          </a:extLst>
        </p:spPr>
      </p:pic>
      <p:pic>
        <p:nvPicPr>
          <p:cNvPr id="691205" name="Picture 5" descr="X320"/>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6054939" y="2105909"/>
            <a:ext cx="881162" cy="992336"/>
          </a:xfrm>
          <a:prstGeom prst="rect">
            <a:avLst/>
          </a:prstGeom>
          <a:noFill/>
          <a:ln w="9525">
            <a:solidFill>
              <a:srgbClr val="000000"/>
            </a:solidFill>
            <a:miter lim="800000"/>
          </a:ln>
          <a:extLst>
            <a:ext uri="{909E8E84-426E-40DD-AFC4-6F175D3DCCD1}">
              <a14:hiddenFill xmlns:a14="http://schemas.microsoft.com/office/drawing/2010/main">
                <a:solidFill>
                  <a:srgbClr val="FFFFFF"/>
                </a:solidFill>
              </a14:hiddenFill>
            </a:ext>
          </a:extLst>
        </p:spPr>
      </p:pic>
      <p:pic>
        <p:nvPicPr>
          <p:cNvPr id="691202" name="Picture 2" descr="X320A"/>
          <p:cNvPicPr>
            <a:picLocks noChangeAspect="1" noChangeArrowheads="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1066675" y="2079834"/>
            <a:ext cx="938807" cy="1021159"/>
          </a:xfrm>
          <a:prstGeom prst="rect">
            <a:avLst/>
          </a:prstGeom>
          <a:noFill/>
          <a:ln w="9525">
            <a:solidFill>
              <a:srgbClr val="000000"/>
            </a:solidFill>
            <a:miter lim="800000"/>
          </a:ln>
          <a:extLst>
            <a:ext uri="{909E8E84-426E-40DD-AFC4-6F175D3DCCD1}">
              <a14:hiddenFill xmlns:a14="http://schemas.microsoft.com/office/drawing/2010/main">
                <a:solidFill>
                  <a:srgbClr val="FFFFFF"/>
                </a:solidFill>
              </a14:hiddenFill>
            </a:ext>
          </a:extLst>
        </p:spPr>
      </p:pic>
      <p:pic>
        <p:nvPicPr>
          <p:cNvPr id="691203" name="Picture 3" descr="X320B"/>
          <p:cNvPicPr>
            <a:picLocks noChangeAspect="1" noChangeArrowheads="1"/>
          </p:cNvPicPr>
          <p:nvPr/>
        </p:nvPicPr>
        <p:blipFill>
          <a:blip r:embed="rId7">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2657499" y="1902901"/>
            <a:ext cx="1103509" cy="1297033"/>
          </a:xfrm>
          <a:prstGeom prst="rect">
            <a:avLst/>
          </a:prstGeom>
          <a:noFill/>
          <a:ln w="9525">
            <a:solidFill>
              <a:srgbClr val="000000"/>
            </a:solidFill>
            <a:miter lim="800000"/>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8208968"/>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blinds(horizontal)">
                                      <p:cBhvr>
                                        <p:cTn id="7"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5" name="Rectangle 21">
            <a:hlinkClick r:id="rId2" action="ppaction://hlinksldjump?num=2"/>
          </p:cNvPr>
          <p:cNvSpPr>
            <a:spLocks noChangeArrowheads="1"/>
          </p:cNvSpPr>
          <p:nvPr/>
        </p:nvSpPr>
        <p:spPr bwMode="auto">
          <a:xfrm>
            <a:off x="164023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a:t>
            </a:r>
          </a:p>
        </p:txBody>
      </p:sp>
      <p:sp>
        <p:nvSpPr>
          <p:cNvPr id="56" name="Rectangle 21">
            <a:hlinkClick r:id="rId3" action="ppaction://hlinksldjump?num=3"/>
          </p:cNvPr>
          <p:cNvSpPr>
            <a:spLocks noChangeArrowheads="1"/>
          </p:cNvSpPr>
          <p:nvPr/>
        </p:nvSpPr>
        <p:spPr bwMode="auto">
          <a:xfrm>
            <a:off x="2049893" y="278414"/>
            <a:ext cx="288000" cy="288000"/>
          </a:xfrm>
          <a:prstGeom prst="roundRect">
            <a:avLst/>
          </a:prstGeom>
          <a:solidFill>
            <a:srgbClr val="00B0F0"/>
          </a:solidFill>
          <a:ln w="9525">
            <a:noFill/>
            <a:miter lim="800000"/>
          </a:ln>
          <a:effectLs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bg1"/>
                </a:solidFill>
                <a:latin typeface="Arial" pitchFamily="34" charset="0"/>
                <a:ea typeface="楷体" pitchFamily="49" charset="-122"/>
                <a:cs typeface="Arial" pitchFamily="34" charset="0"/>
              </a:rPr>
              <a:t>2</a:t>
            </a:r>
          </a:p>
        </p:txBody>
      </p:sp>
      <p:sp>
        <p:nvSpPr>
          <p:cNvPr id="57" name="Rectangle 21"/>
          <p:cNvSpPr>
            <a:spLocks noChangeArrowheads="1"/>
          </p:cNvSpPr>
          <p:nvPr/>
        </p:nvSpPr>
        <p:spPr bwMode="auto">
          <a:xfrm>
            <a:off x="245955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3</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61" name="Rectangle 21"/>
          <p:cNvSpPr>
            <a:spLocks noChangeArrowheads="1"/>
          </p:cNvSpPr>
          <p:nvPr/>
        </p:nvSpPr>
        <p:spPr bwMode="auto">
          <a:xfrm>
            <a:off x="409818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7</a:t>
            </a:r>
          </a:p>
        </p:txBody>
      </p:sp>
      <p:sp>
        <p:nvSpPr>
          <p:cNvPr id="62" name="Rectangle 21"/>
          <p:cNvSpPr>
            <a:spLocks noChangeArrowheads="1"/>
          </p:cNvSpPr>
          <p:nvPr/>
        </p:nvSpPr>
        <p:spPr bwMode="auto">
          <a:xfrm>
            <a:off x="450784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8</a:t>
            </a:r>
          </a:p>
        </p:txBody>
      </p:sp>
      <p:sp>
        <p:nvSpPr>
          <p:cNvPr id="63" name="Rectangle 21"/>
          <p:cNvSpPr>
            <a:spLocks noChangeArrowheads="1"/>
          </p:cNvSpPr>
          <p:nvPr/>
        </p:nvSpPr>
        <p:spPr bwMode="auto">
          <a:xfrm>
            <a:off x="491749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9</a:t>
            </a:r>
          </a:p>
        </p:txBody>
      </p:sp>
      <p:sp>
        <p:nvSpPr>
          <p:cNvPr id="64" name="Rectangle 21"/>
          <p:cNvSpPr>
            <a:spLocks noChangeArrowheads="1"/>
          </p:cNvSpPr>
          <p:nvPr/>
        </p:nvSpPr>
        <p:spPr bwMode="auto">
          <a:xfrm>
            <a:off x="532715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10</a:t>
            </a:r>
          </a:p>
        </p:txBody>
      </p:sp>
      <p:sp>
        <p:nvSpPr>
          <p:cNvPr id="65" name="Rectangle 21"/>
          <p:cNvSpPr>
            <a:spLocks noChangeArrowheads="1"/>
          </p:cNvSpPr>
          <p:nvPr/>
        </p:nvSpPr>
        <p:spPr bwMode="auto">
          <a:xfrm>
            <a:off x="573681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11</a:t>
            </a:r>
          </a:p>
        </p:txBody>
      </p:sp>
      <p:sp>
        <p:nvSpPr>
          <p:cNvPr id="66" name="Rectangle 21"/>
          <p:cNvSpPr>
            <a:spLocks noChangeArrowheads="1"/>
          </p:cNvSpPr>
          <p:nvPr/>
        </p:nvSpPr>
        <p:spPr bwMode="auto">
          <a:xfrm>
            <a:off x="614647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12</a:t>
            </a:r>
          </a:p>
        </p:txBody>
      </p:sp>
      <p:sp>
        <p:nvSpPr>
          <p:cNvPr id="67" name="Rectangle 21"/>
          <p:cNvSpPr>
            <a:spLocks noChangeArrowheads="1"/>
          </p:cNvSpPr>
          <p:nvPr/>
        </p:nvSpPr>
        <p:spPr bwMode="auto">
          <a:xfrm>
            <a:off x="655613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13</a:t>
            </a:r>
          </a:p>
        </p:txBody>
      </p:sp>
      <p:grpSp>
        <p:nvGrpSpPr>
          <p:cNvPr id="28" name="组合 27"/>
          <p:cNvGrpSpPr/>
          <p:nvPr/>
        </p:nvGrpSpPr>
        <p:grpSpPr>
          <a:xfrm>
            <a:off x="335206" y="837506"/>
            <a:ext cx="11520000" cy="5832648"/>
            <a:chOff x="335206" y="875209"/>
            <a:chExt cx="11520000" cy="5832648"/>
          </a:xfrm>
        </p:grpSpPr>
        <p:sp>
          <p:nvSpPr>
            <p:cNvPr id="29" name="圆角矩形 28">
              <a:extLst>
                <a:ext uri="{FF2B5EF4-FFF2-40B4-BE49-F238E27FC236}">
                  <a16:creationId xmlns="" xmlns:a16="http://schemas.microsoft.com/office/drawing/2014/main" id="{E595429C-FC91-844C-93CF-CDF13B79A00E}"/>
                </a:ext>
              </a:extLst>
            </p:cNvPr>
            <p:cNvSpPr/>
            <p:nvPr/>
          </p:nvSpPr>
          <p:spPr>
            <a:xfrm>
              <a:off x="335206" y="996241"/>
              <a:ext cx="11520000" cy="5711616"/>
            </a:xfrm>
            <a:prstGeom prst="roundRect">
              <a:avLst>
                <a:gd name="adj" fmla="val 2129"/>
              </a:avLst>
            </a:prstGeom>
            <a:solidFill>
              <a:schemeClr val="accent5">
                <a:lumMod val="20000"/>
                <a:lumOff val="80000"/>
              </a:schemeClr>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kumimoji="1" lang="en-US" altLang="zh-CN" smtClean="0">
                <a:solidFill>
                  <a:prstClr val="white"/>
                </a:solidFill>
              </a:endParaRPr>
            </a:p>
          </p:txBody>
        </p:sp>
        <p:sp>
          <p:nvSpPr>
            <p:cNvPr id="30" name="矩形 29">
              <a:extLst>
                <a:ext uri="{FF2B5EF4-FFF2-40B4-BE49-F238E27FC236}">
                  <a16:creationId xmlns="" xmlns:a16="http://schemas.microsoft.com/office/drawing/2014/main" id="{FB65ABD8-6080-B245-B7CB-5CF76B33E96C}"/>
                </a:ext>
              </a:extLst>
            </p:cNvPr>
            <p:cNvSpPr/>
            <p:nvPr/>
          </p:nvSpPr>
          <p:spPr>
            <a:xfrm>
              <a:off x="920948" y="943678"/>
              <a:ext cx="714645" cy="174555"/>
            </a:xfrm>
            <a:prstGeom prst="rect">
              <a:avLst/>
            </a:prstGeom>
            <a:solidFill>
              <a:srgbClr val="383E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defTabSz="1219140"/>
              <a:endParaRPr lang="zh-CN" altLang="en-US">
                <a:solidFill>
                  <a:prstClr val="white"/>
                </a:solidFill>
              </a:endParaRPr>
            </a:p>
          </p:txBody>
        </p:sp>
        <p:sp>
          <p:nvSpPr>
            <p:cNvPr id="31" name="文本框 30">
              <a:extLst>
                <a:ext uri="{FF2B5EF4-FFF2-40B4-BE49-F238E27FC236}">
                  <a16:creationId xmlns="" xmlns:a16="http://schemas.microsoft.com/office/drawing/2014/main" id="{88957DF7-A6C0-3848-B485-D6CCBD5F92BE}"/>
                </a:ext>
              </a:extLst>
            </p:cNvPr>
            <p:cNvSpPr txBox="1"/>
            <p:nvPr/>
          </p:nvSpPr>
          <p:spPr>
            <a:xfrm>
              <a:off x="884604" y="875209"/>
              <a:ext cx="787333" cy="236026"/>
            </a:xfrm>
            <a:custGeom>
              <a:rect l="l" t="t" r="r" b="b"/>
              <a:pathLst>
                <a:path w="583768" h="216027">
                  <a:moveTo>
                    <a:pt x="96012" y="106756"/>
                  </a:moveTo>
                  <a:lnTo>
                    <a:pt x="91211" y="139217"/>
                  </a:lnTo>
                  <a:lnTo>
                    <a:pt x="107670" y="139217"/>
                  </a:lnTo>
                  <a:lnTo>
                    <a:pt x="112014" y="106756"/>
                  </a:lnTo>
                  <a:close/>
                  <a:moveTo>
                    <a:pt x="53264" y="106756"/>
                  </a:moveTo>
                  <a:lnTo>
                    <a:pt x="48692" y="139217"/>
                  </a:lnTo>
                  <a:lnTo>
                    <a:pt x="64922" y="139217"/>
                  </a:lnTo>
                  <a:lnTo>
                    <a:pt x="69494" y="106756"/>
                  </a:lnTo>
                  <a:close/>
                  <a:moveTo>
                    <a:pt x="213055" y="82524"/>
                  </a:moveTo>
                  <a:lnTo>
                    <a:pt x="249174" y="82524"/>
                  </a:lnTo>
                  <a:lnTo>
                    <a:pt x="248031" y="92811"/>
                  </a:lnTo>
                  <a:lnTo>
                    <a:pt x="279121" y="92811"/>
                  </a:lnTo>
                  <a:lnTo>
                    <a:pt x="277749" y="104927"/>
                  </a:lnTo>
                  <a:cubicBezTo>
                    <a:pt x="277292" y="107670"/>
                    <a:pt x="276149" y="110033"/>
                    <a:pt x="274320" y="112014"/>
                  </a:cubicBezTo>
                  <a:cubicBezTo>
                    <a:pt x="272644" y="113995"/>
                    <a:pt x="270662" y="114986"/>
                    <a:pt x="268376" y="114986"/>
                  </a:cubicBezTo>
                  <a:lnTo>
                    <a:pt x="244831" y="114986"/>
                  </a:lnTo>
                  <a:lnTo>
                    <a:pt x="239573" y="152019"/>
                  </a:lnTo>
                  <a:lnTo>
                    <a:pt x="272948" y="152019"/>
                  </a:lnTo>
                  <a:lnTo>
                    <a:pt x="271348" y="164592"/>
                  </a:lnTo>
                  <a:cubicBezTo>
                    <a:pt x="270891" y="167640"/>
                    <a:pt x="269519" y="170307"/>
                    <a:pt x="267233" y="172593"/>
                  </a:cubicBezTo>
                  <a:cubicBezTo>
                    <a:pt x="264947" y="174574"/>
                    <a:pt x="262357" y="175565"/>
                    <a:pt x="259461" y="175565"/>
                  </a:cubicBezTo>
                  <a:lnTo>
                    <a:pt x="236372" y="175565"/>
                  </a:lnTo>
                  <a:lnTo>
                    <a:pt x="231800" y="211683"/>
                  </a:lnTo>
                  <a:cubicBezTo>
                    <a:pt x="231648" y="212903"/>
                    <a:pt x="231191" y="213893"/>
                    <a:pt x="230429" y="214655"/>
                  </a:cubicBezTo>
                  <a:cubicBezTo>
                    <a:pt x="229667" y="215417"/>
                    <a:pt x="228752" y="215798"/>
                    <a:pt x="227685" y="215798"/>
                  </a:cubicBezTo>
                  <a:lnTo>
                    <a:pt x="192481" y="215798"/>
                  </a:lnTo>
                  <a:lnTo>
                    <a:pt x="197510" y="175565"/>
                  </a:lnTo>
                  <a:lnTo>
                    <a:pt x="147218" y="175565"/>
                  </a:lnTo>
                  <a:lnTo>
                    <a:pt x="149276" y="160706"/>
                  </a:lnTo>
                  <a:cubicBezTo>
                    <a:pt x="149580" y="158420"/>
                    <a:pt x="150647" y="156438"/>
                    <a:pt x="152476" y="154762"/>
                  </a:cubicBezTo>
                  <a:cubicBezTo>
                    <a:pt x="154305" y="152933"/>
                    <a:pt x="156286" y="152019"/>
                    <a:pt x="158420" y="152019"/>
                  </a:cubicBezTo>
                  <a:lnTo>
                    <a:pt x="200711" y="152019"/>
                  </a:lnTo>
                  <a:lnTo>
                    <a:pt x="205968" y="114986"/>
                  </a:lnTo>
                  <a:lnTo>
                    <a:pt x="190881" y="114986"/>
                  </a:lnTo>
                  <a:lnTo>
                    <a:pt x="190424" y="115671"/>
                  </a:lnTo>
                  <a:cubicBezTo>
                    <a:pt x="189052" y="120091"/>
                    <a:pt x="186690" y="123520"/>
                    <a:pt x="183337" y="125958"/>
                  </a:cubicBezTo>
                  <a:cubicBezTo>
                    <a:pt x="179375" y="128702"/>
                    <a:pt x="175184" y="130073"/>
                    <a:pt x="170764" y="130073"/>
                  </a:cubicBezTo>
                  <a:lnTo>
                    <a:pt x="151790" y="130073"/>
                  </a:lnTo>
                  <a:lnTo>
                    <a:pt x="164592" y="87325"/>
                  </a:lnTo>
                  <a:cubicBezTo>
                    <a:pt x="164897" y="86563"/>
                    <a:pt x="165354" y="85953"/>
                    <a:pt x="165963" y="85496"/>
                  </a:cubicBezTo>
                  <a:cubicBezTo>
                    <a:pt x="166573" y="85039"/>
                    <a:pt x="167259" y="84810"/>
                    <a:pt x="168021" y="84810"/>
                  </a:cubicBezTo>
                  <a:lnTo>
                    <a:pt x="199339" y="84810"/>
                  </a:lnTo>
                  <a:lnTo>
                    <a:pt x="196596" y="92811"/>
                  </a:lnTo>
                  <a:lnTo>
                    <a:pt x="208483" y="92811"/>
                  </a:lnTo>
                  <a:lnTo>
                    <a:pt x="209169" y="85496"/>
                  </a:lnTo>
                  <a:cubicBezTo>
                    <a:pt x="209169" y="84887"/>
                    <a:pt x="209283" y="84468"/>
                    <a:pt x="209512" y="84239"/>
                  </a:cubicBezTo>
                  <a:cubicBezTo>
                    <a:pt x="209740" y="84010"/>
                    <a:pt x="210083" y="83744"/>
                    <a:pt x="210540" y="83439"/>
                  </a:cubicBezTo>
                  <a:cubicBezTo>
                    <a:pt x="211302" y="82829"/>
                    <a:pt x="212141" y="82524"/>
                    <a:pt x="213055" y="82524"/>
                  </a:cubicBezTo>
                  <a:close/>
                  <a:moveTo>
                    <a:pt x="102641" y="59207"/>
                  </a:moveTo>
                  <a:lnTo>
                    <a:pt x="98298" y="88239"/>
                  </a:lnTo>
                  <a:lnTo>
                    <a:pt x="114757" y="88239"/>
                  </a:lnTo>
                  <a:lnTo>
                    <a:pt x="118643" y="59207"/>
                  </a:lnTo>
                  <a:close/>
                  <a:moveTo>
                    <a:pt x="400431" y="48692"/>
                  </a:moveTo>
                  <a:lnTo>
                    <a:pt x="419862" y="48692"/>
                  </a:lnTo>
                  <a:cubicBezTo>
                    <a:pt x="421538" y="48692"/>
                    <a:pt x="422872" y="49301"/>
                    <a:pt x="423862" y="50520"/>
                  </a:cubicBezTo>
                  <a:cubicBezTo>
                    <a:pt x="424853" y="51740"/>
                    <a:pt x="425272" y="53187"/>
                    <a:pt x="425120" y="54864"/>
                  </a:cubicBezTo>
                  <a:lnTo>
                    <a:pt x="406832" y="216027"/>
                  </a:lnTo>
                  <a:cubicBezTo>
                    <a:pt x="400126" y="216027"/>
                    <a:pt x="394564" y="213398"/>
                    <a:pt x="390144" y="208140"/>
                  </a:cubicBezTo>
                  <a:cubicBezTo>
                    <a:pt x="385724" y="202882"/>
                    <a:pt x="383819" y="196596"/>
                    <a:pt x="384429" y="189281"/>
                  </a:cubicBezTo>
                  <a:close/>
                  <a:moveTo>
                    <a:pt x="328879" y="48692"/>
                  </a:moveTo>
                  <a:lnTo>
                    <a:pt x="347624" y="48692"/>
                  </a:lnTo>
                  <a:lnTo>
                    <a:pt x="324764" y="197967"/>
                  </a:lnTo>
                  <a:cubicBezTo>
                    <a:pt x="323850" y="203301"/>
                    <a:pt x="321488" y="207645"/>
                    <a:pt x="317678" y="210998"/>
                  </a:cubicBezTo>
                  <a:cubicBezTo>
                    <a:pt x="313868" y="214350"/>
                    <a:pt x="309524" y="216027"/>
                    <a:pt x="304648" y="216027"/>
                  </a:cubicBezTo>
                  <a:lnTo>
                    <a:pt x="296418" y="216027"/>
                  </a:lnTo>
                  <a:lnTo>
                    <a:pt x="321107" y="55778"/>
                  </a:lnTo>
                  <a:cubicBezTo>
                    <a:pt x="321564" y="53645"/>
                    <a:pt x="322516" y="51930"/>
                    <a:pt x="323964" y="50635"/>
                  </a:cubicBezTo>
                  <a:cubicBezTo>
                    <a:pt x="325412" y="49339"/>
                    <a:pt x="327050" y="48692"/>
                    <a:pt x="328879" y="48692"/>
                  </a:cubicBezTo>
                  <a:close/>
                  <a:moveTo>
                    <a:pt x="499643" y="5943"/>
                  </a:moveTo>
                  <a:lnTo>
                    <a:pt x="583768" y="5943"/>
                  </a:lnTo>
                  <a:cubicBezTo>
                    <a:pt x="583006" y="10820"/>
                    <a:pt x="580911" y="14821"/>
                    <a:pt x="577482" y="17945"/>
                  </a:cubicBezTo>
                  <a:cubicBezTo>
                    <a:pt x="574053" y="21069"/>
                    <a:pt x="570052" y="22631"/>
                    <a:pt x="565480" y="22631"/>
                  </a:cubicBezTo>
                  <a:lnTo>
                    <a:pt x="497586" y="22631"/>
                  </a:lnTo>
                  <a:close/>
                  <a:moveTo>
                    <a:pt x="457581" y="5943"/>
                  </a:moveTo>
                  <a:lnTo>
                    <a:pt x="492785" y="5943"/>
                  </a:lnTo>
                  <a:lnTo>
                    <a:pt x="486156" y="56235"/>
                  </a:lnTo>
                  <a:lnTo>
                    <a:pt x="577139" y="56235"/>
                  </a:lnTo>
                  <a:lnTo>
                    <a:pt x="574624" y="74752"/>
                  </a:lnTo>
                  <a:lnTo>
                    <a:pt x="560680" y="74752"/>
                  </a:lnTo>
                  <a:lnTo>
                    <a:pt x="541934" y="216027"/>
                  </a:lnTo>
                  <a:lnTo>
                    <a:pt x="498272" y="216027"/>
                  </a:lnTo>
                  <a:lnTo>
                    <a:pt x="516788" y="74752"/>
                  </a:lnTo>
                  <a:lnTo>
                    <a:pt x="483641" y="74752"/>
                  </a:lnTo>
                  <a:lnTo>
                    <a:pt x="468325" y="191338"/>
                  </a:lnTo>
                  <a:cubicBezTo>
                    <a:pt x="467411" y="198196"/>
                    <a:pt x="464439" y="204063"/>
                    <a:pt x="459410" y="208940"/>
                  </a:cubicBezTo>
                  <a:cubicBezTo>
                    <a:pt x="454533" y="213665"/>
                    <a:pt x="448742" y="216027"/>
                    <a:pt x="442036" y="216027"/>
                  </a:cubicBezTo>
                  <a:lnTo>
                    <a:pt x="421234" y="216027"/>
                  </a:lnTo>
                  <a:lnTo>
                    <a:pt x="447751" y="15087"/>
                  </a:lnTo>
                  <a:cubicBezTo>
                    <a:pt x="448208" y="12344"/>
                    <a:pt x="449351" y="10134"/>
                    <a:pt x="451180" y="8458"/>
                  </a:cubicBezTo>
                  <a:cubicBezTo>
                    <a:pt x="453009" y="6782"/>
                    <a:pt x="455143" y="5943"/>
                    <a:pt x="457581" y="5943"/>
                  </a:cubicBezTo>
                  <a:close/>
                  <a:moveTo>
                    <a:pt x="173050" y="2514"/>
                  </a:moveTo>
                  <a:lnTo>
                    <a:pt x="284378" y="2514"/>
                  </a:lnTo>
                  <a:cubicBezTo>
                    <a:pt x="286055" y="2514"/>
                    <a:pt x="287426" y="2972"/>
                    <a:pt x="288493" y="3886"/>
                  </a:cubicBezTo>
                  <a:cubicBezTo>
                    <a:pt x="289560" y="5105"/>
                    <a:pt x="289941" y="6553"/>
                    <a:pt x="289636" y="8229"/>
                  </a:cubicBezTo>
                  <a:lnTo>
                    <a:pt x="284150" y="49835"/>
                  </a:lnTo>
                  <a:cubicBezTo>
                    <a:pt x="283083" y="56997"/>
                    <a:pt x="280340" y="62789"/>
                    <a:pt x="275920" y="67208"/>
                  </a:cubicBezTo>
                  <a:cubicBezTo>
                    <a:pt x="271501" y="71933"/>
                    <a:pt x="264719" y="74295"/>
                    <a:pt x="255575" y="74295"/>
                  </a:cubicBezTo>
                  <a:lnTo>
                    <a:pt x="222656" y="74295"/>
                  </a:lnTo>
                  <a:lnTo>
                    <a:pt x="224485" y="61265"/>
                  </a:lnTo>
                  <a:cubicBezTo>
                    <a:pt x="224637" y="59741"/>
                    <a:pt x="225323" y="58369"/>
                    <a:pt x="226542" y="57150"/>
                  </a:cubicBezTo>
                  <a:cubicBezTo>
                    <a:pt x="227762" y="56235"/>
                    <a:pt x="229133" y="55778"/>
                    <a:pt x="230657" y="55778"/>
                  </a:cubicBezTo>
                  <a:lnTo>
                    <a:pt x="238658" y="55778"/>
                  </a:lnTo>
                  <a:cubicBezTo>
                    <a:pt x="242316" y="55778"/>
                    <a:pt x="244450" y="54026"/>
                    <a:pt x="245059" y="50520"/>
                  </a:cubicBezTo>
                  <a:lnTo>
                    <a:pt x="249174" y="19888"/>
                  </a:lnTo>
                  <a:lnTo>
                    <a:pt x="220599" y="19888"/>
                  </a:lnTo>
                  <a:lnTo>
                    <a:pt x="212141" y="49377"/>
                  </a:lnTo>
                  <a:cubicBezTo>
                    <a:pt x="209397" y="57455"/>
                    <a:pt x="204749" y="63627"/>
                    <a:pt x="198196" y="67894"/>
                  </a:cubicBezTo>
                  <a:cubicBezTo>
                    <a:pt x="191643" y="72161"/>
                    <a:pt x="184785" y="74295"/>
                    <a:pt x="177622" y="74295"/>
                  </a:cubicBezTo>
                  <a:lnTo>
                    <a:pt x="162534" y="74295"/>
                  </a:lnTo>
                  <a:lnTo>
                    <a:pt x="181051" y="19888"/>
                  </a:lnTo>
                  <a:lnTo>
                    <a:pt x="166192" y="19888"/>
                  </a:lnTo>
                  <a:lnTo>
                    <a:pt x="168021" y="6401"/>
                  </a:lnTo>
                  <a:cubicBezTo>
                    <a:pt x="168173" y="5181"/>
                    <a:pt x="168707" y="4191"/>
                    <a:pt x="169621" y="3429"/>
                  </a:cubicBezTo>
                  <a:cubicBezTo>
                    <a:pt x="170688" y="2819"/>
                    <a:pt x="171831" y="2514"/>
                    <a:pt x="173050" y="2514"/>
                  </a:cubicBezTo>
                  <a:close/>
                  <a:moveTo>
                    <a:pt x="365455" y="228"/>
                  </a:moveTo>
                  <a:lnTo>
                    <a:pt x="400660" y="228"/>
                  </a:lnTo>
                  <a:lnTo>
                    <a:pt x="398374" y="18974"/>
                  </a:lnTo>
                  <a:lnTo>
                    <a:pt x="433349" y="18974"/>
                  </a:lnTo>
                  <a:lnTo>
                    <a:pt x="431749" y="30404"/>
                  </a:lnTo>
                  <a:cubicBezTo>
                    <a:pt x="431444" y="32537"/>
                    <a:pt x="430568" y="34252"/>
                    <a:pt x="429120" y="35547"/>
                  </a:cubicBezTo>
                  <a:cubicBezTo>
                    <a:pt x="427672" y="36843"/>
                    <a:pt x="426034" y="37490"/>
                    <a:pt x="424205" y="37490"/>
                  </a:cubicBezTo>
                  <a:lnTo>
                    <a:pt x="395859" y="37490"/>
                  </a:lnTo>
                  <a:lnTo>
                    <a:pt x="373456" y="206654"/>
                  </a:lnTo>
                  <a:cubicBezTo>
                    <a:pt x="372999" y="209397"/>
                    <a:pt x="371818" y="211645"/>
                    <a:pt x="369913" y="213398"/>
                  </a:cubicBezTo>
                  <a:cubicBezTo>
                    <a:pt x="368008" y="215151"/>
                    <a:pt x="365760" y="216027"/>
                    <a:pt x="363169" y="216027"/>
                  </a:cubicBezTo>
                  <a:lnTo>
                    <a:pt x="330251" y="216027"/>
                  </a:lnTo>
                  <a:lnTo>
                    <a:pt x="353797" y="37490"/>
                  </a:lnTo>
                  <a:lnTo>
                    <a:pt x="320650" y="37490"/>
                  </a:lnTo>
                  <a:lnTo>
                    <a:pt x="322250" y="25374"/>
                  </a:lnTo>
                  <a:cubicBezTo>
                    <a:pt x="322555" y="23393"/>
                    <a:pt x="323355" y="21831"/>
                    <a:pt x="324650" y="20688"/>
                  </a:cubicBezTo>
                  <a:cubicBezTo>
                    <a:pt x="325945" y="19545"/>
                    <a:pt x="327431" y="18974"/>
                    <a:pt x="329108" y="18974"/>
                  </a:cubicBezTo>
                  <a:lnTo>
                    <a:pt x="356311" y="18974"/>
                  </a:lnTo>
                  <a:lnTo>
                    <a:pt x="357911" y="7315"/>
                  </a:lnTo>
                  <a:cubicBezTo>
                    <a:pt x="358216" y="5334"/>
                    <a:pt x="359092" y="3657"/>
                    <a:pt x="360540" y="2286"/>
                  </a:cubicBezTo>
                  <a:cubicBezTo>
                    <a:pt x="361988" y="914"/>
                    <a:pt x="363626" y="228"/>
                    <a:pt x="365455" y="228"/>
                  </a:cubicBezTo>
                  <a:close/>
                  <a:moveTo>
                    <a:pt x="42062" y="0"/>
                  </a:moveTo>
                  <a:lnTo>
                    <a:pt x="86639" y="0"/>
                  </a:lnTo>
                  <a:lnTo>
                    <a:pt x="83896" y="3657"/>
                  </a:lnTo>
                  <a:lnTo>
                    <a:pt x="155905" y="3657"/>
                  </a:lnTo>
                  <a:cubicBezTo>
                    <a:pt x="157429" y="3657"/>
                    <a:pt x="158572" y="4267"/>
                    <a:pt x="159334" y="5486"/>
                  </a:cubicBezTo>
                  <a:cubicBezTo>
                    <a:pt x="160096" y="6705"/>
                    <a:pt x="160172" y="8077"/>
                    <a:pt x="159563" y="9601"/>
                  </a:cubicBezTo>
                  <a:lnTo>
                    <a:pt x="145161" y="41834"/>
                  </a:lnTo>
                  <a:lnTo>
                    <a:pt x="157962" y="41834"/>
                  </a:lnTo>
                  <a:lnTo>
                    <a:pt x="135788" y="198882"/>
                  </a:lnTo>
                  <a:cubicBezTo>
                    <a:pt x="135179" y="203606"/>
                    <a:pt x="133274" y="207645"/>
                    <a:pt x="130073" y="210998"/>
                  </a:cubicBezTo>
                  <a:cubicBezTo>
                    <a:pt x="126873" y="214198"/>
                    <a:pt x="123215" y="215798"/>
                    <a:pt x="119100" y="215798"/>
                  </a:cubicBezTo>
                  <a:lnTo>
                    <a:pt x="96698" y="215798"/>
                  </a:lnTo>
                  <a:lnTo>
                    <a:pt x="104927" y="156591"/>
                  </a:lnTo>
                  <a:lnTo>
                    <a:pt x="88925" y="156591"/>
                  </a:lnTo>
                  <a:lnTo>
                    <a:pt x="80924" y="212369"/>
                  </a:lnTo>
                  <a:lnTo>
                    <a:pt x="54635" y="212369"/>
                  </a:lnTo>
                  <a:lnTo>
                    <a:pt x="62408" y="156591"/>
                  </a:lnTo>
                  <a:lnTo>
                    <a:pt x="46177" y="156591"/>
                  </a:lnTo>
                  <a:lnTo>
                    <a:pt x="40233" y="198425"/>
                  </a:lnTo>
                  <a:cubicBezTo>
                    <a:pt x="39624" y="203301"/>
                    <a:pt x="37643" y="207492"/>
                    <a:pt x="34290" y="210998"/>
                  </a:cubicBezTo>
                  <a:cubicBezTo>
                    <a:pt x="30785" y="214198"/>
                    <a:pt x="26975" y="215798"/>
                    <a:pt x="22860" y="215798"/>
                  </a:cubicBezTo>
                  <a:lnTo>
                    <a:pt x="0" y="215798"/>
                  </a:lnTo>
                  <a:lnTo>
                    <a:pt x="24689" y="41834"/>
                  </a:lnTo>
                  <a:lnTo>
                    <a:pt x="62636" y="41834"/>
                  </a:lnTo>
                  <a:lnTo>
                    <a:pt x="55778" y="88239"/>
                  </a:lnTo>
                  <a:lnTo>
                    <a:pt x="72009" y="88239"/>
                  </a:lnTo>
                  <a:lnTo>
                    <a:pt x="76124" y="59207"/>
                  </a:lnTo>
                  <a:lnTo>
                    <a:pt x="64694" y="59207"/>
                  </a:lnTo>
                  <a:lnTo>
                    <a:pt x="67437" y="41834"/>
                  </a:lnTo>
                  <a:lnTo>
                    <a:pt x="103098" y="41834"/>
                  </a:lnTo>
                  <a:lnTo>
                    <a:pt x="111785" y="21031"/>
                  </a:lnTo>
                  <a:lnTo>
                    <a:pt x="74981" y="21031"/>
                  </a:lnTo>
                  <a:cubicBezTo>
                    <a:pt x="69189" y="31089"/>
                    <a:pt x="61722" y="36119"/>
                    <a:pt x="52578" y="36119"/>
                  </a:cubicBezTo>
                  <a:lnTo>
                    <a:pt x="21031" y="36119"/>
                  </a:lnTo>
                  <a:lnTo>
                    <a:pt x="36804" y="3200"/>
                  </a:lnTo>
                  <a:cubicBezTo>
                    <a:pt x="38328" y="1067"/>
                    <a:pt x="40081" y="0"/>
                    <a:pt x="42062" y="0"/>
                  </a:cubicBezTo>
                  <a:close/>
                </a:path>
              </a:pathLst>
            </a:custGeom>
            <a:solidFill>
              <a:schemeClr val="accent5">
                <a:lumMod val="40000"/>
                <a:lumOff val="60000"/>
              </a:schemeClr>
            </a:solidFill>
            <a:ln>
              <a:noFill/>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endParaRPr lang="zh-CN" altLang="en-US">
                <a:solidFill>
                  <a:prstClr val="white"/>
                </a:solidFill>
                <a:latin typeface="DOUYU Font" pitchFamily="2" charset="-122"/>
                <a:ea typeface="DOUYU Font" pitchFamily="2" charset="-122"/>
              </a:endParaRPr>
            </a:p>
          </p:txBody>
        </p:sp>
      </p:grpSp>
      <p:sp>
        <p:nvSpPr>
          <p:cNvPr id="23" name="Rectangle 21"/>
          <p:cNvSpPr>
            <a:spLocks noChangeArrowheads="1"/>
          </p:cNvSpPr>
          <p:nvPr/>
        </p:nvSpPr>
        <p:spPr bwMode="auto">
          <a:xfrm>
            <a:off x="286920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4</a:t>
            </a:r>
          </a:p>
        </p:txBody>
      </p:sp>
      <p:sp>
        <p:nvSpPr>
          <p:cNvPr id="24" name="Rectangle 21"/>
          <p:cNvSpPr>
            <a:spLocks noChangeArrowheads="1"/>
          </p:cNvSpPr>
          <p:nvPr/>
        </p:nvSpPr>
        <p:spPr bwMode="auto">
          <a:xfrm>
            <a:off x="327886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5</a:t>
            </a:r>
          </a:p>
        </p:txBody>
      </p:sp>
      <p:sp>
        <p:nvSpPr>
          <p:cNvPr id="25" name="Rectangle 21"/>
          <p:cNvSpPr>
            <a:spLocks noChangeArrowheads="1"/>
          </p:cNvSpPr>
          <p:nvPr/>
        </p:nvSpPr>
        <p:spPr bwMode="auto">
          <a:xfrm>
            <a:off x="368852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6</a:t>
            </a:r>
          </a:p>
        </p:txBody>
      </p:sp>
      <p:sp>
        <p:nvSpPr>
          <p:cNvPr id="33" name="矩形 32"/>
          <p:cNvSpPr/>
          <p:nvPr/>
        </p:nvSpPr>
        <p:spPr>
          <a:xfrm>
            <a:off x="549795" y="1075672"/>
            <a:ext cx="11090823" cy="5450466"/>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40000"/>
              </a:lnSpc>
              <a:spcAft>
                <a:spcPct val="0"/>
              </a:spcAft>
            </a:pPr>
            <a:r>
              <a:rPr lang="zh-CN" altLang="zh-CN" sz="2800" kern="100">
                <a:latin typeface="Times New Roman" pitchFamily="18" charset="0"/>
                <a:ea typeface="楷体_GB2312" panose="02010609030101010101" pitchFamily="49" charset="-122"/>
                <a:cs typeface="Times New Roman" panose="02020603050405020304" pitchFamily="18" charset="0"/>
              </a:rPr>
              <a:t>不同种元素最本质的区别是质子数不同，</a:t>
            </a:r>
            <a:r>
              <a:rPr lang="en-US" altLang="zh-CN" sz="2800" kern="100">
                <a:latin typeface="宋体" pitchFamily="2" charset="-122"/>
                <a:ea typeface="楷体_GB2312" panose="02010609030101010101" pitchFamily="49" charset="-122"/>
                <a:cs typeface="Times New Roman" panose="02020603050405020304" pitchFamily="18" charset="0"/>
              </a:rPr>
              <a:t>②</a:t>
            </a:r>
            <a:r>
              <a:rPr lang="zh-CN" altLang="zh-CN" sz="2800" kern="100">
                <a:latin typeface="Times New Roman" pitchFamily="18" charset="0"/>
                <a:ea typeface="楷体_GB2312" panose="02010609030101010101" pitchFamily="49" charset="-122"/>
                <a:cs typeface="Times New Roman" panose="02020603050405020304" pitchFamily="18" charset="0"/>
              </a:rPr>
              <a:t>和</a:t>
            </a:r>
            <a:r>
              <a:rPr lang="en-US" altLang="zh-CN" sz="2800" kern="100">
                <a:latin typeface="宋体" pitchFamily="2" charset="-122"/>
                <a:ea typeface="楷体_GB2312" panose="02010609030101010101" pitchFamily="49" charset="-122"/>
                <a:cs typeface="Times New Roman" panose="02020603050405020304" pitchFamily="18" charset="0"/>
              </a:rPr>
              <a:t>④</a:t>
            </a:r>
            <a:r>
              <a:rPr lang="zh-CN" altLang="zh-CN" sz="2800" kern="100">
                <a:latin typeface="Times New Roman" pitchFamily="18" charset="0"/>
                <a:ea typeface="楷体_GB2312" panose="02010609030101010101" pitchFamily="49" charset="-122"/>
                <a:cs typeface="Times New Roman" panose="02020603050405020304" pitchFamily="18" charset="0"/>
              </a:rPr>
              <a:t>核内质子数相同，属于同一种元素，图中共表示</a:t>
            </a:r>
            <a:r>
              <a:rPr lang="en-US" altLang="zh-CN" sz="2800" kern="100">
                <a:latin typeface="Times New Roman" pitchFamily="18" charset="0"/>
                <a:ea typeface="楷体_GB2312" panose="02010609030101010101" pitchFamily="49" charset="-122"/>
                <a:cs typeface="Courier New" panose="02070309020205020404" pitchFamily="49" charset="0"/>
              </a:rPr>
              <a:t>3</a:t>
            </a:r>
            <a:r>
              <a:rPr lang="zh-CN" altLang="zh-CN" sz="2800" kern="100">
                <a:latin typeface="Times New Roman" pitchFamily="18" charset="0"/>
                <a:ea typeface="楷体_GB2312" panose="02010609030101010101" pitchFamily="49" charset="-122"/>
                <a:cs typeface="Times New Roman" panose="02020603050405020304" pitchFamily="18" charset="0"/>
              </a:rPr>
              <a:t>种不同的元素，故</a:t>
            </a:r>
            <a:r>
              <a:rPr lang="en-US" altLang="zh-CN" sz="2800" kern="100">
                <a:latin typeface="Times New Roman" pitchFamily="18" charset="0"/>
                <a:ea typeface="楷体_GB2312" panose="02010609030101010101" pitchFamily="49" charset="-122"/>
                <a:cs typeface="Courier New" panose="02070309020205020404" pitchFamily="49" charset="0"/>
              </a:rPr>
              <a:t>A</a:t>
            </a:r>
            <a:r>
              <a:rPr lang="zh-CN" altLang="zh-CN" sz="2800" kern="100">
                <a:latin typeface="Times New Roman" pitchFamily="18" charset="0"/>
                <a:ea typeface="楷体_GB2312" panose="02010609030101010101" pitchFamily="49" charset="-122"/>
                <a:cs typeface="Times New Roman" panose="02020603050405020304" pitchFamily="18" charset="0"/>
              </a:rPr>
              <a:t>错误</a:t>
            </a:r>
            <a:r>
              <a:rPr lang="zh-CN" altLang="zh-CN" sz="2800" kern="100" smtClean="0">
                <a:latin typeface="Times New Roman" pitchFamily="18" charset="0"/>
                <a:ea typeface="楷体_GB2312" panose="02010609030101010101" pitchFamily="49" charset="-122"/>
                <a:cs typeface="Times New Roman" panose="02020603050405020304" pitchFamily="18" charset="0"/>
              </a:rPr>
              <a:t>；</a:t>
            </a:r>
            <a:endParaRPr lang="en-US" altLang="zh-CN" sz="2800" kern="100" smtClean="0">
              <a:latin typeface="Times New Roman" pitchFamily="18" charset="0"/>
              <a:ea typeface="楷体_GB2312" panose="02010609030101010101" pitchFamily="49" charset="-122"/>
              <a:cs typeface="Times New Roman" panose="02020603050405020304" pitchFamily="18" charset="0"/>
            </a:endParaRPr>
          </a:p>
          <a:p>
            <a:pPr algn="just">
              <a:lnSpc>
                <a:spcPct val="140000"/>
              </a:lnSpc>
              <a:spcAft>
                <a:spcPct val="0"/>
              </a:spcAft>
            </a:pPr>
            <a:r>
              <a:rPr lang="en-US" altLang="zh-CN" sz="2800" kern="100" smtClean="0">
                <a:latin typeface="宋体" pitchFamily="2" charset="-122"/>
                <a:ea typeface="楷体_GB2312" panose="02010609030101010101" pitchFamily="49" charset="-122"/>
                <a:cs typeface="Times New Roman" panose="02020603050405020304" pitchFamily="18" charset="0"/>
              </a:rPr>
              <a:t>①</a:t>
            </a:r>
            <a:r>
              <a:rPr lang="zh-CN" altLang="zh-CN" sz="2800" kern="100">
                <a:latin typeface="Times New Roman" pitchFamily="18" charset="0"/>
                <a:ea typeface="楷体_GB2312" panose="02010609030101010101" pitchFamily="49" charset="-122"/>
                <a:cs typeface="Times New Roman" panose="02020603050405020304" pitchFamily="18" charset="0"/>
              </a:rPr>
              <a:t>质子数＝</a:t>
            </a:r>
            <a:r>
              <a:rPr lang="en-US" altLang="zh-CN" sz="2800" kern="100">
                <a:latin typeface="Times New Roman" pitchFamily="18" charset="0"/>
                <a:ea typeface="楷体_GB2312" panose="02010609030101010101" pitchFamily="49" charset="-122"/>
                <a:cs typeface="Courier New" panose="02070309020205020404" pitchFamily="49" charset="0"/>
              </a:rPr>
              <a:t>8</a:t>
            </a:r>
            <a:r>
              <a:rPr lang="zh-CN" altLang="zh-CN" sz="2800" kern="100">
                <a:latin typeface="Times New Roman" pitchFamily="18" charset="0"/>
                <a:ea typeface="楷体_GB2312" panose="02010609030101010101" pitchFamily="49" charset="-122"/>
                <a:cs typeface="Times New Roman" panose="02020603050405020304" pitchFamily="18" charset="0"/>
              </a:rPr>
              <a:t>，核外电子数＝</a:t>
            </a:r>
            <a:r>
              <a:rPr lang="en-US" altLang="zh-CN" sz="2800" kern="100">
                <a:latin typeface="Times New Roman" pitchFamily="18" charset="0"/>
                <a:ea typeface="楷体_GB2312" panose="02010609030101010101" pitchFamily="49" charset="-122"/>
                <a:cs typeface="Courier New" panose="02070309020205020404" pitchFamily="49" charset="0"/>
              </a:rPr>
              <a:t>10</a:t>
            </a:r>
            <a:r>
              <a:rPr lang="zh-CN" altLang="zh-CN" sz="2800" kern="100">
                <a:latin typeface="Times New Roman" pitchFamily="18" charset="0"/>
                <a:ea typeface="楷体_GB2312" panose="02010609030101010101" pitchFamily="49" charset="-122"/>
                <a:cs typeface="Times New Roman" panose="02020603050405020304" pitchFamily="18" charset="0"/>
              </a:rPr>
              <a:t>，质子数＜核外电子数，为阴离子；</a:t>
            </a:r>
            <a:r>
              <a:rPr lang="en-US" altLang="zh-CN" sz="2800" kern="100">
                <a:latin typeface="宋体" pitchFamily="2" charset="-122"/>
                <a:ea typeface="楷体_GB2312" panose="02010609030101010101" pitchFamily="49" charset="-122"/>
                <a:cs typeface="Times New Roman" panose="02020603050405020304" pitchFamily="18" charset="0"/>
              </a:rPr>
              <a:t>④</a:t>
            </a:r>
            <a:r>
              <a:rPr lang="zh-CN" altLang="zh-CN" sz="2800" kern="100">
                <a:latin typeface="Times New Roman" pitchFamily="18" charset="0"/>
                <a:ea typeface="楷体_GB2312" panose="02010609030101010101" pitchFamily="49" charset="-122"/>
                <a:cs typeface="Times New Roman" panose="02020603050405020304" pitchFamily="18" charset="0"/>
              </a:rPr>
              <a:t>质子数＝</a:t>
            </a:r>
            <a:r>
              <a:rPr lang="en-US" altLang="zh-CN" sz="2800" kern="100">
                <a:latin typeface="Times New Roman" pitchFamily="18" charset="0"/>
                <a:ea typeface="楷体_GB2312" panose="02010609030101010101" pitchFamily="49" charset="-122"/>
                <a:cs typeface="Courier New" panose="02070309020205020404" pitchFamily="49" charset="0"/>
              </a:rPr>
              <a:t>12</a:t>
            </a:r>
            <a:r>
              <a:rPr lang="zh-CN" altLang="zh-CN" sz="2800" kern="100">
                <a:latin typeface="Times New Roman" pitchFamily="18" charset="0"/>
                <a:ea typeface="楷体_GB2312" panose="02010609030101010101" pitchFamily="49" charset="-122"/>
                <a:cs typeface="Times New Roman" panose="02020603050405020304" pitchFamily="18" charset="0"/>
              </a:rPr>
              <a:t>，核外电子数＝</a:t>
            </a:r>
            <a:r>
              <a:rPr lang="en-US" altLang="zh-CN" sz="2800" kern="100">
                <a:latin typeface="Times New Roman" pitchFamily="18" charset="0"/>
                <a:ea typeface="楷体_GB2312" panose="02010609030101010101" pitchFamily="49" charset="-122"/>
                <a:cs typeface="Courier New" panose="02070309020205020404" pitchFamily="49" charset="0"/>
              </a:rPr>
              <a:t>10</a:t>
            </a:r>
            <a:r>
              <a:rPr lang="zh-CN" altLang="zh-CN" sz="2800" kern="100">
                <a:latin typeface="Times New Roman" pitchFamily="18" charset="0"/>
                <a:ea typeface="楷体_GB2312" panose="02010609030101010101" pitchFamily="49" charset="-122"/>
                <a:cs typeface="Times New Roman" panose="02020603050405020304" pitchFamily="18" charset="0"/>
              </a:rPr>
              <a:t>，质子数＞核外电子数，为阳离子，故</a:t>
            </a:r>
            <a:r>
              <a:rPr lang="en-US" altLang="zh-CN" sz="2800" kern="100">
                <a:latin typeface="Times New Roman" pitchFamily="18" charset="0"/>
                <a:ea typeface="楷体_GB2312" panose="02010609030101010101" pitchFamily="49" charset="-122"/>
                <a:cs typeface="Courier New" panose="02070309020205020404" pitchFamily="49" charset="0"/>
              </a:rPr>
              <a:t>B</a:t>
            </a:r>
            <a:r>
              <a:rPr lang="zh-CN" altLang="zh-CN" sz="2800" kern="100">
                <a:latin typeface="Times New Roman" pitchFamily="18" charset="0"/>
                <a:ea typeface="楷体_GB2312" panose="02010609030101010101" pitchFamily="49" charset="-122"/>
                <a:cs typeface="Times New Roman" panose="02020603050405020304" pitchFamily="18" charset="0"/>
              </a:rPr>
              <a:t>错误</a:t>
            </a:r>
            <a:r>
              <a:rPr lang="zh-CN" altLang="zh-CN" sz="2800" kern="100" smtClean="0">
                <a:latin typeface="Times New Roman" pitchFamily="18" charset="0"/>
                <a:ea typeface="楷体_GB2312" panose="02010609030101010101" pitchFamily="49" charset="-122"/>
                <a:cs typeface="Times New Roman" panose="02020603050405020304" pitchFamily="18" charset="0"/>
              </a:rPr>
              <a:t>；</a:t>
            </a:r>
            <a:endParaRPr lang="en-US" altLang="zh-CN" sz="2800" kern="100" smtClean="0">
              <a:latin typeface="Times New Roman" pitchFamily="18" charset="0"/>
              <a:ea typeface="楷体_GB2312" panose="02010609030101010101" pitchFamily="49" charset="-122"/>
              <a:cs typeface="Times New Roman" panose="02020603050405020304" pitchFamily="18" charset="0"/>
            </a:endParaRPr>
          </a:p>
          <a:p>
            <a:pPr algn="just">
              <a:lnSpc>
                <a:spcPct val="140000"/>
              </a:lnSpc>
              <a:spcAft>
                <a:spcPct val="0"/>
              </a:spcAft>
            </a:pPr>
            <a:r>
              <a:rPr lang="en-US" altLang="zh-CN" sz="2800" kern="100" smtClean="0">
                <a:latin typeface="宋体" pitchFamily="2" charset="-122"/>
                <a:ea typeface="楷体_GB2312" panose="02010609030101010101" pitchFamily="49" charset="-122"/>
                <a:cs typeface="Times New Roman" panose="02020603050405020304" pitchFamily="18" charset="0"/>
              </a:rPr>
              <a:t>①③④</a:t>
            </a:r>
            <a:r>
              <a:rPr lang="zh-CN" altLang="zh-CN" sz="2800" kern="100">
                <a:latin typeface="Times New Roman" pitchFamily="18" charset="0"/>
                <a:ea typeface="楷体_GB2312" panose="02010609030101010101" pitchFamily="49" charset="-122"/>
                <a:cs typeface="Times New Roman" panose="02020603050405020304" pitchFamily="18" charset="0"/>
              </a:rPr>
              <a:t>粒子的核内质子数分别是</a:t>
            </a:r>
            <a:r>
              <a:rPr lang="en-US" altLang="zh-CN" sz="2800" kern="100">
                <a:latin typeface="Times New Roman" pitchFamily="18" charset="0"/>
                <a:ea typeface="楷体_GB2312" panose="02010609030101010101" pitchFamily="49" charset="-122"/>
                <a:cs typeface="Courier New" panose="02070309020205020404" pitchFamily="49" charset="0"/>
              </a:rPr>
              <a:t>8</a:t>
            </a:r>
            <a:r>
              <a:rPr lang="zh-CN" altLang="zh-CN" sz="2800" kern="100">
                <a:latin typeface="Times New Roman" pitchFamily="18" charset="0"/>
                <a:ea typeface="楷体_GB2312" panose="02010609030101010101" pitchFamily="49" charset="-122"/>
                <a:cs typeface="Times New Roman" panose="02020603050405020304" pitchFamily="18" charset="0"/>
              </a:rPr>
              <a:t>、</a:t>
            </a:r>
            <a:r>
              <a:rPr lang="en-US" altLang="zh-CN" sz="2800" kern="100">
                <a:latin typeface="Times New Roman" pitchFamily="18" charset="0"/>
                <a:ea typeface="楷体_GB2312" panose="02010609030101010101" pitchFamily="49" charset="-122"/>
                <a:cs typeface="Courier New" panose="02070309020205020404" pitchFamily="49" charset="0"/>
              </a:rPr>
              <a:t>11</a:t>
            </a:r>
            <a:r>
              <a:rPr lang="zh-CN" altLang="zh-CN" sz="2800" kern="100">
                <a:latin typeface="Times New Roman" pitchFamily="18" charset="0"/>
                <a:ea typeface="楷体_GB2312" panose="02010609030101010101" pitchFamily="49" charset="-122"/>
                <a:cs typeface="Times New Roman" panose="02020603050405020304" pitchFamily="18" charset="0"/>
              </a:rPr>
              <a:t>、</a:t>
            </a:r>
            <a:r>
              <a:rPr lang="en-US" altLang="zh-CN" sz="2800" kern="100">
                <a:latin typeface="Times New Roman" pitchFamily="18" charset="0"/>
                <a:ea typeface="楷体_GB2312" panose="02010609030101010101" pitchFamily="49" charset="-122"/>
                <a:cs typeface="Courier New" panose="02070309020205020404" pitchFamily="49" charset="0"/>
              </a:rPr>
              <a:t>12</a:t>
            </a:r>
            <a:r>
              <a:rPr lang="zh-CN" altLang="zh-CN" sz="2800" kern="100">
                <a:latin typeface="Times New Roman" pitchFamily="18" charset="0"/>
                <a:ea typeface="楷体_GB2312" panose="02010609030101010101" pitchFamily="49" charset="-122"/>
                <a:cs typeface="Times New Roman" panose="02020603050405020304" pitchFamily="18" charset="0"/>
              </a:rPr>
              <a:t>，分别为氧元素、钠元素、镁元素，其中钠元素、镁元素属于金属元素，故</a:t>
            </a:r>
            <a:r>
              <a:rPr lang="en-US" altLang="zh-CN" sz="2800" kern="100">
                <a:latin typeface="Times New Roman" pitchFamily="18" charset="0"/>
                <a:ea typeface="楷体_GB2312" panose="02010609030101010101" pitchFamily="49" charset="-122"/>
                <a:cs typeface="Courier New" panose="02070309020205020404" pitchFamily="49" charset="0"/>
              </a:rPr>
              <a:t>C</a:t>
            </a:r>
            <a:r>
              <a:rPr lang="zh-CN" altLang="zh-CN" sz="2800" kern="100">
                <a:latin typeface="Times New Roman" pitchFamily="18" charset="0"/>
                <a:ea typeface="楷体_GB2312" panose="02010609030101010101" pitchFamily="49" charset="-122"/>
                <a:cs typeface="Times New Roman" panose="02020603050405020304" pitchFamily="18" charset="0"/>
              </a:rPr>
              <a:t>错误</a:t>
            </a:r>
            <a:r>
              <a:rPr lang="zh-CN" altLang="zh-CN" sz="2800" kern="100" smtClean="0">
                <a:latin typeface="Times New Roman" pitchFamily="18" charset="0"/>
                <a:ea typeface="楷体_GB2312" panose="02010609030101010101" pitchFamily="49" charset="-122"/>
                <a:cs typeface="Times New Roman" panose="02020603050405020304" pitchFamily="18" charset="0"/>
              </a:rPr>
              <a:t>；</a:t>
            </a:r>
            <a:endParaRPr lang="en-US" altLang="zh-CN" sz="2800" kern="100" smtClean="0">
              <a:latin typeface="Times New Roman" pitchFamily="18" charset="0"/>
              <a:ea typeface="楷体_GB2312" panose="02010609030101010101" pitchFamily="49" charset="-122"/>
              <a:cs typeface="Times New Roman" panose="02020603050405020304" pitchFamily="18" charset="0"/>
            </a:endParaRPr>
          </a:p>
          <a:p>
            <a:pPr algn="just">
              <a:lnSpc>
                <a:spcPct val="140000"/>
              </a:lnSpc>
              <a:spcAft>
                <a:spcPct val="0"/>
              </a:spcAft>
            </a:pPr>
            <a:r>
              <a:rPr lang="en-US" altLang="zh-CN" sz="2800" kern="100" smtClean="0">
                <a:latin typeface="宋体" pitchFamily="2" charset="-122"/>
                <a:ea typeface="楷体_GB2312" panose="02010609030101010101" pitchFamily="49" charset="-122"/>
                <a:cs typeface="Times New Roman" panose="02020603050405020304" pitchFamily="18" charset="0"/>
              </a:rPr>
              <a:t>②</a:t>
            </a:r>
            <a:r>
              <a:rPr lang="zh-CN" altLang="zh-CN" sz="2800" kern="100">
                <a:latin typeface="Times New Roman" pitchFamily="18" charset="0"/>
                <a:ea typeface="楷体_GB2312" panose="02010609030101010101" pitchFamily="49" charset="-122"/>
                <a:cs typeface="Times New Roman" panose="02020603050405020304" pitchFamily="18" charset="0"/>
              </a:rPr>
              <a:t>表示的粒子最外层电子数是</a:t>
            </a:r>
            <a:r>
              <a:rPr lang="en-US" altLang="zh-CN" sz="2800" kern="100">
                <a:latin typeface="Times New Roman" pitchFamily="18" charset="0"/>
                <a:ea typeface="楷体_GB2312" panose="02010609030101010101" pitchFamily="49" charset="-122"/>
                <a:cs typeface="Courier New" panose="02070309020205020404" pitchFamily="49" charset="0"/>
              </a:rPr>
              <a:t>2</a:t>
            </a:r>
            <a:r>
              <a:rPr lang="zh-CN" altLang="zh-CN" sz="2800" kern="100">
                <a:latin typeface="Times New Roman" pitchFamily="18" charset="0"/>
                <a:ea typeface="楷体_GB2312" panose="02010609030101010101" pitchFamily="49" charset="-122"/>
                <a:cs typeface="Times New Roman" panose="02020603050405020304" pitchFamily="18" charset="0"/>
              </a:rPr>
              <a:t>，小于</a:t>
            </a:r>
            <a:r>
              <a:rPr lang="en-US" altLang="zh-CN" sz="2800" kern="100">
                <a:latin typeface="Times New Roman" pitchFamily="18" charset="0"/>
                <a:ea typeface="楷体_GB2312" panose="02010609030101010101" pitchFamily="49" charset="-122"/>
                <a:cs typeface="Courier New" panose="02070309020205020404" pitchFamily="49" charset="0"/>
              </a:rPr>
              <a:t>4</a:t>
            </a:r>
            <a:r>
              <a:rPr lang="zh-CN" altLang="zh-CN" sz="2800" kern="100">
                <a:latin typeface="Times New Roman" pitchFamily="18" charset="0"/>
                <a:ea typeface="楷体_GB2312" panose="02010609030101010101" pitchFamily="49" charset="-122"/>
                <a:cs typeface="Times New Roman" panose="02020603050405020304" pitchFamily="18" charset="0"/>
              </a:rPr>
              <a:t>，在化学反应中易失去</a:t>
            </a:r>
            <a:r>
              <a:rPr lang="en-US" altLang="zh-CN" sz="2800" kern="100">
                <a:latin typeface="Times New Roman" pitchFamily="18" charset="0"/>
                <a:ea typeface="楷体_GB2312" panose="02010609030101010101" pitchFamily="49" charset="-122"/>
                <a:cs typeface="Courier New" panose="02070309020205020404" pitchFamily="49" charset="0"/>
              </a:rPr>
              <a:t>2</a:t>
            </a:r>
            <a:r>
              <a:rPr lang="zh-CN" altLang="zh-CN" sz="2800" kern="100">
                <a:latin typeface="Times New Roman" pitchFamily="18" charset="0"/>
                <a:ea typeface="楷体_GB2312" panose="02010609030101010101" pitchFamily="49" charset="-122"/>
                <a:cs typeface="Times New Roman" panose="02020603050405020304" pitchFamily="18" charset="0"/>
              </a:rPr>
              <a:t>个电子而形成阳离子，在化合物中通常显＋</a:t>
            </a:r>
            <a:r>
              <a:rPr lang="en-US" altLang="zh-CN" sz="2800" kern="100">
                <a:latin typeface="Times New Roman" pitchFamily="18" charset="0"/>
                <a:ea typeface="楷体_GB2312" panose="02010609030101010101" pitchFamily="49" charset="-122"/>
                <a:cs typeface="Courier New" panose="02070309020205020404" pitchFamily="49" charset="0"/>
              </a:rPr>
              <a:t>2</a:t>
            </a:r>
            <a:r>
              <a:rPr lang="zh-CN" altLang="zh-CN" sz="2800" kern="100">
                <a:latin typeface="Times New Roman" pitchFamily="18" charset="0"/>
                <a:ea typeface="楷体_GB2312" panose="02010609030101010101" pitchFamily="49" charset="-122"/>
                <a:cs typeface="Times New Roman" panose="02020603050405020304" pitchFamily="18" charset="0"/>
              </a:rPr>
              <a:t>价，故</a:t>
            </a:r>
            <a:r>
              <a:rPr lang="en-US" altLang="zh-CN" sz="2800" kern="100">
                <a:latin typeface="Times New Roman" pitchFamily="18" charset="0"/>
                <a:ea typeface="楷体_GB2312" panose="02010609030101010101" pitchFamily="49" charset="-122"/>
                <a:cs typeface="Courier New" panose="02070309020205020404" pitchFamily="49" charset="0"/>
              </a:rPr>
              <a:t>D</a:t>
            </a:r>
            <a:r>
              <a:rPr lang="zh-CN" altLang="zh-CN" sz="2800" kern="100">
                <a:latin typeface="Times New Roman" pitchFamily="18" charset="0"/>
                <a:ea typeface="楷体_GB2312" panose="02010609030101010101" pitchFamily="49" charset="-122"/>
                <a:cs typeface="Times New Roman" panose="02020603050405020304" pitchFamily="18" charset="0"/>
              </a:rPr>
              <a:t>正确。</a:t>
            </a:r>
            <a:endParaRPr lang="zh-CN" altLang="zh-CN" sz="1050" kern="100">
              <a:effectLst/>
              <a:latin typeface="宋体" pitchFamily="2" charset="-122"/>
              <a:ea typeface="宋体" pitchFamily="2" charset="-122"/>
              <a:cs typeface="Courier New" panose="02070309020205020404" pitchFamily="49" charset="0"/>
            </a:endParaRPr>
          </a:p>
        </p:txBody>
      </p:sp>
      <p:sp>
        <p:nvSpPr>
          <p:cNvPr id="22" name="Rectangle 21"/>
          <p:cNvSpPr>
            <a:spLocks noChangeArrowheads="1"/>
          </p:cNvSpPr>
          <p:nvPr/>
        </p:nvSpPr>
        <p:spPr bwMode="auto">
          <a:xfrm>
            <a:off x="696578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14</a:t>
            </a:r>
          </a:p>
        </p:txBody>
      </p:sp>
      <p:sp>
        <p:nvSpPr>
          <p:cNvPr id="26" name="Rectangle 21"/>
          <p:cNvSpPr>
            <a:spLocks noChangeArrowheads="1"/>
          </p:cNvSpPr>
          <p:nvPr/>
        </p:nvSpPr>
        <p:spPr bwMode="auto">
          <a:xfrm>
            <a:off x="737544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15</a:t>
            </a:r>
          </a:p>
        </p:txBody>
      </p:sp>
      <p:sp>
        <p:nvSpPr>
          <p:cNvPr id="27" name="Rectangle 21"/>
          <p:cNvSpPr>
            <a:spLocks noChangeArrowheads="1"/>
          </p:cNvSpPr>
          <p:nvPr/>
        </p:nvSpPr>
        <p:spPr bwMode="auto">
          <a:xfrm>
            <a:off x="7785104"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16</a:t>
            </a:r>
          </a:p>
        </p:txBody>
      </p:sp>
      <p:sp>
        <p:nvSpPr>
          <p:cNvPr id="32" name="Rectangle 21"/>
          <p:cNvSpPr>
            <a:spLocks noChangeArrowheads="1"/>
          </p:cNvSpPr>
          <p:nvPr/>
        </p:nvSpPr>
        <p:spPr bwMode="auto">
          <a:xfrm>
            <a:off x="819476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lumMod val="50000"/>
                    <a:lumOff val="50000"/>
                  </a:prstClr>
                </a:solidFill>
                <a:ea typeface="楷体" pitchFamily="49" charset="-122"/>
                <a:cs typeface="Arial" pitchFamily="34" charset="0"/>
              </a:rPr>
              <a:t>17</a:t>
            </a:r>
            <a:endParaRPr lang="en-US" altLang="zh-CN" sz="1400">
              <a:solidFill>
                <a:prstClr val="black">
                  <a:lumMod val="50000"/>
                  <a:lumOff val="50000"/>
                </a:prstClr>
              </a:solidFill>
              <a:ea typeface="楷体" pitchFamily="49" charset="-122"/>
              <a:cs typeface="Arial" pitchFamily="34" charset="0"/>
            </a:endParaRPr>
          </a:p>
        </p:txBody>
      </p:sp>
    </p:spTree>
    <p:extLst>
      <p:ext uri="{BB962C8B-B14F-4D97-AF65-F5344CB8AC3E}">
        <p14:creationId xmlns:p14="http://schemas.microsoft.com/office/powerpoint/2010/main" val="2802533581"/>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nodeType="withEffect">
                                  <p:stCondLst>
                                    <p:cond delay="0"/>
                                  </p:stCondLst>
                                  <p:childTnLst>
                                    <p:set>
                                      <p:cBhvr>
                                        <p:cTn id="6" dur="1" fill="hold">
                                          <p:stCondLst>
                                            <p:cond delay="0"/>
                                          </p:stCondLst>
                                        </p:cTn>
                                        <p:tgtEl>
                                          <p:spTgt spid="33">
                                            <p:txEl>
                                              <p:pRg st="0" end="0"/>
                                            </p:txEl>
                                          </p:spTgt>
                                        </p:tgtEl>
                                        <p:attrNameLst>
                                          <p:attrName>style.visibility</p:attrName>
                                        </p:attrNameLst>
                                      </p:cBhvr>
                                      <p:to>
                                        <p:strVal val="visible"/>
                                      </p:to>
                                    </p:set>
                                    <p:animEffect transition="in" filter="blinds(horizontal)">
                                      <p:cBhvr>
                                        <p:cTn id="7" dur="500"/>
                                        <p:tgtEl>
                                          <p:spTgt spid="33">
                                            <p:txEl>
                                              <p:pRg st="0" end="0"/>
                                            </p:txEl>
                                          </p:spTgt>
                                        </p:tgtEl>
                                      </p:cBhvr>
                                    </p:animEffect>
                                  </p:childTnLst>
                                </p:cTn>
                              </p:par>
                            </p:childTnLst>
                          </p:cTn>
                        </p:par>
                      </p:childTnLst>
                    </p:cTn>
                  </p:par>
                  <p:par>
                    <p:cTn id="8" fill="hold" nodeType="clickPar">
                      <p:stCondLst>
                        <p:cond delay="indefinite"/>
                        <p:cond evt="onBegin" delay="0">
                          <p:tn val="7"/>
                        </p:cond>
                      </p:stCondLst>
                      <p:childTnLst>
                        <p:par>
                          <p:cTn id="9" fill="hold" nodeType="afterGroup">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33">
                                            <p:txEl>
                                              <p:pRg st="1" end="1"/>
                                            </p:txEl>
                                          </p:spTgt>
                                        </p:tgtEl>
                                        <p:attrNameLst>
                                          <p:attrName>style.visibility</p:attrName>
                                        </p:attrNameLst>
                                      </p:cBhvr>
                                      <p:to>
                                        <p:strVal val="visible"/>
                                      </p:to>
                                    </p:set>
                                    <p:animEffect transition="in" filter="blinds(horizontal)">
                                      <p:cBhvr>
                                        <p:cTn id="12" dur="500"/>
                                        <p:tgtEl>
                                          <p:spTgt spid="33">
                                            <p:txEl>
                                              <p:pRg st="1" end="1"/>
                                            </p:txEl>
                                          </p:spTgt>
                                        </p:tgtEl>
                                      </p:cBhvr>
                                    </p:animEffect>
                                  </p:childTnLst>
                                </p:cTn>
                              </p:par>
                            </p:childTnLst>
                          </p:cTn>
                        </p:par>
                      </p:childTnLst>
                    </p:cTn>
                  </p:par>
                  <p:par>
                    <p:cTn id="13" fill="hold" nodeType="clickPar">
                      <p:stCondLst>
                        <p:cond delay="indefinite"/>
                        <p:cond evt="onBegin" delay="0">
                          <p:tn val="12"/>
                        </p:cond>
                      </p:stCondLst>
                      <p:childTnLst>
                        <p:par>
                          <p:cTn id="14" fill="hold" nodeType="afterGroup">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33">
                                            <p:txEl>
                                              <p:pRg st="2" end="2"/>
                                            </p:txEl>
                                          </p:spTgt>
                                        </p:tgtEl>
                                        <p:attrNameLst>
                                          <p:attrName>style.visibility</p:attrName>
                                        </p:attrNameLst>
                                      </p:cBhvr>
                                      <p:to>
                                        <p:strVal val="visible"/>
                                      </p:to>
                                    </p:set>
                                    <p:animEffect transition="in" filter="blinds(horizontal)">
                                      <p:cBhvr>
                                        <p:cTn id="17" dur="500"/>
                                        <p:tgtEl>
                                          <p:spTgt spid="33">
                                            <p:txEl>
                                              <p:pRg st="2" end="2"/>
                                            </p:txEl>
                                          </p:spTgt>
                                        </p:tgtEl>
                                      </p:cBhvr>
                                    </p:animEffect>
                                  </p:childTnLst>
                                </p:cTn>
                              </p:par>
                            </p:childTnLst>
                          </p:cTn>
                        </p:par>
                      </p:childTnLst>
                    </p:cTn>
                  </p:par>
                  <p:par>
                    <p:cTn id="18" fill="hold" nodeType="clickPar">
                      <p:stCondLst>
                        <p:cond delay="indefinite"/>
                        <p:cond evt="onBegin" delay="0">
                          <p:tn val="17"/>
                        </p:cond>
                      </p:stCondLst>
                      <p:childTnLst>
                        <p:par>
                          <p:cTn id="19" fill="hold" nodeType="afterGroup">
                            <p:stCondLst>
                              <p:cond delay="0"/>
                            </p:stCondLst>
                            <p:childTnLst>
                              <p:par>
                                <p:cTn id="20" presetID="3" presetClass="entr" presetSubtype="10" dur="500" fill="hold" nodeType="clickEffect">
                                  <p:stCondLst>
                                    <p:cond delay="0"/>
                                  </p:stCondLst>
                                  <p:childTnLst>
                                    <p:set>
                                      <p:cBhvr>
                                        <p:cTn id="21" dur="1" fill="hold">
                                          <p:stCondLst>
                                            <p:cond delay="0"/>
                                          </p:stCondLst>
                                        </p:cTn>
                                        <p:tgtEl>
                                          <p:spTgt spid="33">
                                            <p:txEl>
                                              <p:pRg st="3" end="3"/>
                                            </p:txEl>
                                          </p:spTgt>
                                        </p:tgtEl>
                                        <p:attrNameLst>
                                          <p:attrName>style.visibility</p:attrName>
                                        </p:attrNameLst>
                                      </p:cBhvr>
                                      <p:to>
                                        <p:strVal val="visible"/>
                                      </p:to>
                                    </p:set>
                                    <p:animEffect transition="in" filter="blinds(horizontal)">
                                      <p:cBhvr>
                                        <p:cTn id="22" dur="500"/>
                                        <p:tgtEl>
                                          <p:spTgt spid="3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 name="矩形 19"/>
          <p:cNvSpPr/>
          <p:nvPr/>
        </p:nvSpPr>
        <p:spPr>
          <a:xfrm>
            <a:off x="335206" y="1184846"/>
            <a:ext cx="11520000" cy="44051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7" name="矩形 6"/>
          <p:cNvSpPr/>
          <p:nvPr/>
        </p:nvSpPr>
        <p:spPr>
          <a:xfrm>
            <a:off x="611852" y="1397319"/>
            <a:ext cx="10966708" cy="3970318"/>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3.</a:t>
            </a:r>
            <a:r>
              <a:rPr lang="zh-CN" altLang="zh-CN" sz="2800" kern="100">
                <a:latin typeface="Times New Roman" pitchFamily="18" charset="0"/>
                <a:ea typeface="方正中等线简体" panose="03000509000000000000" pitchFamily="65" charset="-122"/>
                <a:cs typeface="Times New Roman" panose="02020603050405020304" pitchFamily="18" charset="0"/>
              </a:rPr>
              <a:t>下列有关化学用语表示正确的</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是</a:t>
            </a:r>
            <a:endParaRPr lang="en-US" altLang="zh-CN" sz="2800" kern="100" smtClean="0">
              <a:latin typeface="Times New Roman" pitchFamily="18" charset="0"/>
              <a:ea typeface="方正中等线简体" panose="03000509000000000000" pitchFamily="65" charset="-122"/>
              <a:cs typeface="Times New Roman" panose="02020603050405020304" pitchFamily="18" charset="0"/>
            </a:endParaRPr>
          </a:p>
          <a:p>
            <a:pPr algn="just">
              <a:lnSpc>
                <a:spcPct val="150000"/>
              </a:lnSpc>
              <a:spcAft>
                <a:spcPct val="0"/>
              </a:spcAft>
            </a:pPr>
            <a:endParaRPr lang="zh-CN" altLang="zh-CN"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A.N</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en-US" altLang="zh-CN" sz="2800" kern="100">
                <a:latin typeface="Times New Roman" pitchFamily="18" charset="0"/>
                <a:ea typeface="方正中等线简体" panose="03000509000000000000" pitchFamily="65" charset="-122"/>
                <a:cs typeface="Courier New" panose="02070309020205020404" pitchFamily="49" charset="0"/>
              </a:rPr>
              <a:t>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4</a:t>
            </a:r>
            <a:r>
              <a:rPr lang="zh-CN" altLang="zh-CN" sz="2800" kern="100">
                <a:latin typeface="Times New Roman" pitchFamily="18" charset="0"/>
                <a:ea typeface="方正中等线简体" panose="03000509000000000000" pitchFamily="65" charset="-122"/>
                <a:cs typeface="Times New Roman" panose="02020603050405020304" pitchFamily="18" charset="0"/>
              </a:rPr>
              <a:t>的结构式：</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B.</a:t>
            </a:r>
            <a:r>
              <a:rPr lang="zh-CN" altLang="zh-CN" sz="2800" kern="100">
                <a:latin typeface="Times New Roman" pitchFamily="18" charset="0"/>
                <a:ea typeface="方正中等线简体" panose="03000509000000000000" pitchFamily="65" charset="-122"/>
                <a:cs typeface="Times New Roman" panose="02020603050405020304" pitchFamily="18" charset="0"/>
              </a:rPr>
              <a:t>重水的化学式</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为</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C.</a:t>
            </a:r>
            <a:r>
              <a:rPr lang="zh-CN" altLang="zh-CN" sz="2800" kern="100">
                <a:latin typeface="Times New Roman" pitchFamily="18" charset="0"/>
                <a:ea typeface="方正中等线简体" panose="03000509000000000000" pitchFamily="65" charset="-122"/>
                <a:cs typeface="Times New Roman" panose="02020603050405020304" pitchFamily="18" charset="0"/>
              </a:rPr>
              <a:t>用电子式表示氯化钠的形成过程：</a:t>
            </a:r>
            <a:r>
              <a:rPr lang="zh-CN" altLang="zh-CN" sz="2800" kern="100">
                <a:latin typeface="宋体" pitchFamily="2" charset="-122"/>
                <a:ea typeface="方正中等线简体" panose="03000509000000000000" pitchFamily="65" charset="-122"/>
                <a:cs typeface="Courier New" panose="02070309020205020404" pitchFamily="49" charset="0"/>
              </a:rPr>
              <a:t> </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err="1">
                <a:latin typeface="Times New Roman" pitchFamily="18" charset="0"/>
                <a:ea typeface="方正中等线简体" panose="03000509000000000000" pitchFamily="65" charset="-122"/>
                <a:cs typeface="Courier New" panose="02070309020205020404" pitchFamily="49" charset="0"/>
              </a:rPr>
              <a:t>D.HClO</a:t>
            </a:r>
            <a:r>
              <a:rPr lang="zh-CN" altLang="zh-CN" sz="2800" kern="100">
                <a:latin typeface="Times New Roman" pitchFamily="18" charset="0"/>
                <a:ea typeface="方正中等线简体" panose="03000509000000000000" pitchFamily="65" charset="-122"/>
                <a:cs typeface="Times New Roman" panose="02020603050405020304" pitchFamily="18" charset="0"/>
              </a:rPr>
              <a:t>的结构式为</a:t>
            </a:r>
            <a:r>
              <a:rPr lang="en-US" altLang="zh-CN" sz="2800" kern="100">
                <a:latin typeface="Times New Roman" pitchFamily="18" charset="0"/>
                <a:ea typeface="方正中等线简体" panose="03000509000000000000" pitchFamily="65" charset="-122"/>
                <a:cs typeface="Courier New" panose="02070309020205020404" pitchFamily="49" charset="0"/>
              </a:rPr>
              <a:t>H—Cl—O</a:t>
            </a:r>
            <a:endParaRPr lang="zh-CN" altLang="zh-CN" sz="2800" kern="100">
              <a:effectLst/>
              <a:latin typeface="宋体" pitchFamily="2" charset="-122"/>
              <a:ea typeface="宋体" pitchFamily="2" charset="-122"/>
              <a:cs typeface="Courier New" panose="02070309020205020404" pitchFamily="49" charset="0"/>
            </a:endParaRPr>
          </a:p>
        </p:txBody>
      </p:sp>
      <p:sp>
        <p:nvSpPr>
          <p:cNvPr id="55" name="Rectangle 21">
            <a:hlinkClick r:id="rId2" action="ppaction://hlinksldjump?num=2"/>
          </p:cNvPr>
          <p:cNvSpPr>
            <a:spLocks noChangeArrowheads="1"/>
          </p:cNvSpPr>
          <p:nvPr/>
        </p:nvSpPr>
        <p:spPr bwMode="auto">
          <a:xfrm>
            <a:off x="164023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a:t>
            </a:r>
          </a:p>
        </p:txBody>
      </p:sp>
      <p:sp>
        <p:nvSpPr>
          <p:cNvPr id="56" name="Rectangle 21">
            <a:hlinkClick r:id="rId3" action="ppaction://hlinksldjump?num=3"/>
          </p:cNvPr>
          <p:cNvSpPr>
            <a:spLocks noChangeArrowheads="1"/>
          </p:cNvSpPr>
          <p:nvPr/>
        </p:nvSpPr>
        <p:spPr bwMode="auto">
          <a:xfrm>
            <a:off x="204989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2</a:t>
            </a:r>
          </a:p>
        </p:txBody>
      </p:sp>
      <p:sp>
        <p:nvSpPr>
          <p:cNvPr id="57" name="Rectangle 21">
            <a:hlinkClick r:id="rId4" action="ppaction://hlinksldjump?num=5"/>
          </p:cNvPr>
          <p:cNvSpPr>
            <a:spLocks noChangeArrowheads="1"/>
          </p:cNvSpPr>
          <p:nvPr/>
        </p:nvSpPr>
        <p:spPr bwMode="auto">
          <a:xfrm>
            <a:off x="2459551" y="278414"/>
            <a:ext cx="288000" cy="288000"/>
          </a:xfrm>
          <a:prstGeom prst="roundRect">
            <a:avLst/>
          </a:prstGeom>
          <a:solidFill>
            <a:srgbClr val="00B0F0"/>
          </a:solidFill>
          <a:ln w="9525">
            <a:noFill/>
            <a:miter lim="800000"/>
          </a:ln>
          <a:effectLs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bg1"/>
                </a:solidFill>
                <a:latin typeface="Arial" pitchFamily="34" charset="0"/>
                <a:ea typeface="楷体" pitchFamily="49" charset="-122"/>
                <a:cs typeface="Arial" pitchFamily="34" charset="0"/>
              </a:rPr>
              <a:t>3</a:t>
            </a:r>
          </a:p>
        </p:txBody>
      </p:sp>
      <p:sp>
        <p:nvSpPr>
          <p:cNvPr id="61" name="Rectangle 21"/>
          <p:cNvSpPr>
            <a:spLocks noChangeArrowheads="1"/>
          </p:cNvSpPr>
          <p:nvPr/>
        </p:nvSpPr>
        <p:spPr bwMode="auto">
          <a:xfrm>
            <a:off x="409818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7</a:t>
            </a:r>
          </a:p>
        </p:txBody>
      </p:sp>
      <p:sp>
        <p:nvSpPr>
          <p:cNvPr id="62" name="Rectangle 21"/>
          <p:cNvSpPr>
            <a:spLocks noChangeArrowheads="1"/>
          </p:cNvSpPr>
          <p:nvPr/>
        </p:nvSpPr>
        <p:spPr bwMode="auto">
          <a:xfrm>
            <a:off x="450784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8</a:t>
            </a:r>
          </a:p>
        </p:txBody>
      </p:sp>
      <p:sp>
        <p:nvSpPr>
          <p:cNvPr id="63" name="Rectangle 21"/>
          <p:cNvSpPr>
            <a:spLocks noChangeArrowheads="1"/>
          </p:cNvSpPr>
          <p:nvPr/>
        </p:nvSpPr>
        <p:spPr bwMode="auto">
          <a:xfrm>
            <a:off x="491749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9</a:t>
            </a:r>
          </a:p>
        </p:txBody>
      </p:sp>
      <p:sp>
        <p:nvSpPr>
          <p:cNvPr id="64" name="Rectangle 21"/>
          <p:cNvSpPr>
            <a:spLocks noChangeArrowheads="1"/>
          </p:cNvSpPr>
          <p:nvPr/>
        </p:nvSpPr>
        <p:spPr bwMode="auto">
          <a:xfrm>
            <a:off x="532715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10</a:t>
            </a:r>
          </a:p>
        </p:txBody>
      </p:sp>
      <p:sp>
        <p:nvSpPr>
          <p:cNvPr id="65" name="Rectangle 21"/>
          <p:cNvSpPr>
            <a:spLocks noChangeArrowheads="1"/>
          </p:cNvSpPr>
          <p:nvPr/>
        </p:nvSpPr>
        <p:spPr bwMode="auto">
          <a:xfrm>
            <a:off x="573681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11</a:t>
            </a:r>
          </a:p>
        </p:txBody>
      </p:sp>
      <p:sp>
        <p:nvSpPr>
          <p:cNvPr id="66" name="Rectangle 21"/>
          <p:cNvSpPr>
            <a:spLocks noChangeArrowheads="1"/>
          </p:cNvSpPr>
          <p:nvPr/>
        </p:nvSpPr>
        <p:spPr bwMode="auto">
          <a:xfrm>
            <a:off x="614647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12</a:t>
            </a:r>
          </a:p>
        </p:txBody>
      </p:sp>
      <p:sp>
        <p:nvSpPr>
          <p:cNvPr id="67" name="Rectangle 21"/>
          <p:cNvSpPr>
            <a:spLocks noChangeArrowheads="1"/>
          </p:cNvSpPr>
          <p:nvPr/>
        </p:nvSpPr>
        <p:spPr bwMode="auto">
          <a:xfrm>
            <a:off x="655613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13</a:t>
            </a:r>
          </a:p>
        </p:txBody>
      </p:sp>
      <p:sp>
        <p:nvSpPr>
          <p:cNvPr id="22" name="Rectangle 21"/>
          <p:cNvSpPr>
            <a:spLocks noChangeArrowheads="1"/>
          </p:cNvSpPr>
          <p:nvPr/>
        </p:nvSpPr>
        <p:spPr bwMode="auto">
          <a:xfrm>
            <a:off x="286920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4</a:t>
            </a:r>
          </a:p>
        </p:txBody>
      </p:sp>
      <p:sp>
        <p:nvSpPr>
          <p:cNvPr id="23" name="Rectangle 21"/>
          <p:cNvSpPr>
            <a:spLocks noChangeArrowheads="1"/>
          </p:cNvSpPr>
          <p:nvPr/>
        </p:nvSpPr>
        <p:spPr bwMode="auto">
          <a:xfrm>
            <a:off x="327886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5</a:t>
            </a:r>
          </a:p>
        </p:txBody>
      </p:sp>
      <p:sp>
        <p:nvSpPr>
          <p:cNvPr id="24" name="Rectangle 21"/>
          <p:cNvSpPr>
            <a:spLocks noChangeArrowheads="1"/>
          </p:cNvSpPr>
          <p:nvPr/>
        </p:nvSpPr>
        <p:spPr bwMode="auto">
          <a:xfrm>
            <a:off x="368852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6</a:t>
            </a:r>
          </a:p>
        </p:txBody>
      </p:sp>
      <p:sp>
        <p:nvSpPr>
          <p:cNvPr id="21" name="TextBox 9"/>
          <p:cNvSpPr txBox="1"/>
          <p:nvPr/>
        </p:nvSpPr>
        <p:spPr>
          <a:xfrm>
            <a:off x="442662" y="3285778"/>
            <a:ext cx="756000" cy="78483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a:solidFill>
                  <a:srgbClr val="C00000"/>
                </a:solidFill>
                <a:latin typeface="华文细黑" pitchFamily="2" charset="-122"/>
                <a:ea typeface="华文细黑" pitchFamily="2" charset="-122"/>
              </a:rPr>
              <a:t>√</a:t>
            </a:r>
          </a:p>
        </p:txBody>
      </p:sp>
      <p:sp>
        <p:nvSpPr>
          <p:cNvPr id="25" name="Rectangle 21"/>
          <p:cNvSpPr>
            <a:spLocks noChangeArrowheads="1"/>
          </p:cNvSpPr>
          <p:nvPr/>
        </p:nvSpPr>
        <p:spPr bwMode="auto">
          <a:xfrm>
            <a:off x="696578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14</a:t>
            </a:r>
          </a:p>
        </p:txBody>
      </p:sp>
      <p:sp>
        <p:nvSpPr>
          <p:cNvPr id="26" name="Rectangle 21"/>
          <p:cNvSpPr>
            <a:spLocks noChangeArrowheads="1"/>
          </p:cNvSpPr>
          <p:nvPr/>
        </p:nvSpPr>
        <p:spPr bwMode="auto">
          <a:xfrm>
            <a:off x="737544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15</a:t>
            </a:r>
          </a:p>
        </p:txBody>
      </p:sp>
      <p:sp>
        <p:nvSpPr>
          <p:cNvPr id="27" name="Rectangle 21"/>
          <p:cNvSpPr>
            <a:spLocks noChangeArrowheads="1"/>
          </p:cNvSpPr>
          <p:nvPr/>
        </p:nvSpPr>
        <p:spPr bwMode="auto">
          <a:xfrm>
            <a:off x="7785104"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16</a:t>
            </a:r>
          </a:p>
        </p:txBody>
      </p:sp>
      <p:pic>
        <p:nvPicPr>
          <p:cNvPr id="678938" name="Picture 26"/>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3424608" y="2177909"/>
            <a:ext cx="2022526" cy="9576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78939" name="Picture 27"/>
          <p:cNvPicPr>
            <a:picLocks noChangeAspect="1" noChangeArrowheads="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6216373" y="3982432"/>
            <a:ext cx="2042751" cy="5899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78940" name="Picture 28"/>
          <p:cNvPicPr>
            <a:picLocks noChangeAspect="1" noChangeArrowheads="1"/>
          </p:cNvPicPr>
          <p:nvPr/>
        </p:nvPicPr>
        <p:blipFill>
          <a:blip r:embed="rId7">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8273098" y="3985558"/>
            <a:ext cx="1830046" cy="5899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3" name="对象 2"/>
          <p:cNvGraphicFramePr>
            <a:graphicFrameLocks noChangeAspect="1"/>
          </p:cNvGraphicFramePr>
          <p:nvPr>
            <p:extLst>
              <p:ext uri="{D42A27DB-BD31-4B8C-83A1-F6EECF244321}">
                <p14:modId xmlns:p14="http://schemas.microsoft.com/office/powerpoint/2010/main" val="3236455336"/>
              </p:ext>
            </p:extLst>
          </p:nvPr>
        </p:nvGraphicFramePr>
        <p:xfrm>
          <a:off x="3513390" y="3372041"/>
          <a:ext cx="2482850" cy="630238"/>
        </p:xfrm>
        <a:graphic>
          <a:graphicData uri="http://schemas.openxmlformats.org/presentationml/2006/ole">
            <mc:AlternateContent>
              <mc:Choice xmlns:v="urn:schemas-microsoft-com:vml" Requires="v">
                <p:oleObj spid="_x0000_s1038" name="文档" r:id="rId8" progId="Word.Document.12">
                  <p:embed/>
                </p:oleObj>
              </mc:Choice>
              <mc:Fallback>
                <p:oleObj name="文档" r:id="rId8" progId="Word.Document.12">
                  <p:embed/>
                  <p:pic>
                    <p:nvPicPr>
                      <p:cNvPr id="0" name="OLE substitute image"/>
                      <p:cNvPicPr/>
                      <p:nvPr/>
                    </p:nvPicPr>
                    <p:blipFill>
                      <a:blip r:embed="rId9"/>
                      <a:stretch>
                        <a:fillRect/>
                      </a:stretch>
                    </p:blipFill>
                    <p:spPr>
                      <a:xfrm>
                        <a:off x="3513390" y="3372041"/>
                        <a:ext cx="2482850" cy="630238"/>
                      </a:xfrm>
                      <a:prstGeom prst="rect">
                        <a:avLst/>
                      </a:prstGeom>
                    </p:spPr>
                  </p:pic>
                </p:oleObj>
              </mc:Fallback>
            </mc:AlternateContent>
          </a:graphicData>
        </a:graphic>
      </p:graphicFrame>
      <p:sp>
        <p:nvSpPr>
          <p:cNvPr id="28" name="Rectangle 21"/>
          <p:cNvSpPr>
            <a:spLocks noChangeArrowheads="1"/>
          </p:cNvSpPr>
          <p:nvPr/>
        </p:nvSpPr>
        <p:spPr bwMode="auto">
          <a:xfrm>
            <a:off x="819476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lumMod val="50000"/>
                    <a:lumOff val="50000"/>
                  </a:prstClr>
                </a:solidFill>
                <a:ea typeface="楷体" pitchFamily="49" charset="-122"/>
                <a:cs typeface="Arial" pitchFamily="34" charset="0"/>
              </a:rPr>
              <a:t>17</a:t>
            </a:r>
            <a:endParaRPr lang="en-US" altLang="zh-CN" sz="1400">
              <a:solidFill>
                <a:prstClr val="black">
                  <a:lumMod val="50000"/>
                  <a:lumOff val="50000"/>
                </a:prstClr>
              </a:solidFill>
              <a:ea typeface="楷体" pitchFamily="49" charset="-122"/>
              <a:cs typeface="Arial" pitchFamily="34" charset="0"/>
            </a:endParaRPr>
          </a:p>
        </p:txBody>
      </p:sp>
    </p:spTree>
    <p:extLst>
      <p:ext uri="{BB962C8B-B14F-4D97-AF65-F5344CB8AC3E}">
        <p14:creationId xmlns:p14="http://schemas.microsoft.com/office/powerpoint/2010/main" val="3250402285"/>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blinds(horizontal)">
                                      <p:cBhvr>
                                        <p:cTn id="7"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5" name="Rectangle 21">
            <a:hlinkClick r:id="rId2" action="ppaction://hlinksldjump?num=2"/>
          </p:cNvPr>
          <p:cNvSpPr>
            <a:spLocks noChangeArrowheads="1"/>
          </p:cNvSpPr>
          <p:nvPr/>
        </p:nvSpPr>
        <p:spPr bwMode="auto">
          <a:xfrm>
            <a:off x="164023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a:t>
            </a:r>
          </a:p>
        </p:txBody>
      </p:sp>
      <p:sp>
        <p:nvSpPr>
          <p:cNvPr id="56" name="Rectangle 21">
            <a:hlinkClick r:id="rId3" action="ppaction://hlinksldjump?num=3"/>
          </p:cNvPr>
          <p:cNvSpPr>
            <a:spLocks noChangeArrowheads="1"/>
          </p:cNvSpPr>
          <p:nvPr/>
        </p:nvSpPr>
        <p:spPr bwMode="auto">
          <a:xfrm>
            <a:off x="204989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2</a:t>
            </a:r>
          </a:p>
        </p:txBody>
      </p:sp>
      <p:sp>
        <p:nvSpPr>
          <p:cNvPr id="57" name="Rectangle 21">
            <a:hlinkClick r:id="rId4" action="ppaction://hlinksldjump?num=5"/>
          </p:cNvPr>
          <p:cNvSpPr>
            <a:spLocks noChangeArrowheads="1"/>
          </p:cNvSpPr>
          <p:nvPr/>
        </p:nvSpPr>
        <p:spPr bwMode="auto">
          <a:xfrm>
            <a:off x="2459551" y="278414"/>
            <a:ext cx="288000" cy="288000"/>
          </a:xfrm>
          <a:prstGeom prst="roundRect">
            <a:avLst/>
          </a:prstGeom>
          <a:solidFill>
            <a:srgbClr val="00B0F0"/>
          </a:solidFill>
          <a:ln w="9525">
            <a:noFill/>
            <a:miter lim="800000"/>
          </a:ln>
          <a:effectLs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bg1"/>
                </a:solidFill>
                <a:latin typeface="Arial" pitchFamily="34" charset="0"/>
                <a:ea typeface="楷体" pitchFamily="49" charset="-122"/>
                <a:cs typeface="Arial" pitchFamily="34" charset="0"/>
              </a:rPr>
              <a:t>3</a:t>
            </a:r>
          </a:p>
        </p:txBody>
      </p:sp>
      <p:sp>
        <p:nvSpPr>
          <p:cNvPr id="61" name="Rectangle 21"/>
          <p:cNvSpPr>
            <a:spLocks noChangeArrowheads="1"/>
          </p:cNvSpPr>
          <p:nvPr/>
        </p:nvSpPr>
        <p:spPr bwMode="auto">
          <a:xfrm>
            <a:off x="409818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7</a:t>
            </a:r>
          </a:p>
        </p:txBody>
      </p:sp>
      <p:sp>
        <p:nvSpPr>
          <p:cNvPr id="62" name="Rectangle 21"/>
          <p:cNvSpPr>
            <a:spLocks noChangeArrowheads="1"/>
          </p:cNvSpPr>
          <p:nvPr/>
        </p:nvSpPr>
        <p:spPr bwMode="auto">
          <a:xfrm>
            <a:off x="450784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8</a:t>
            </a:r>
          </a:p>
        </p:txBody>
      </p:sp>
      <p:sp>
        <p:nvSpPr>
          <p:cNvPr id="63" name="Rectangle 21"/>
          <p:cNvSpPr>
            <a:spLocks noChangeArrowheads="1"/>
          </p:cNvSpPr>
          <p:nvPr/>
        </p:nvSpPr>
        <p:spPr bwMode="auto">
          <a:xfrm>
            <a:off x="491749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9</a:t>
            </a:r>
          </a:p>
        </p:txBody>
      </p:sp>
      <p:sp>
        <p:nvSpPr>
          <p:cNvPr id="64" name="Rectangle 21"/>
          <p:cNvSpPr>
            <a:spLocks noChangeArrowheads="1"/>
          </p:cNvSpPr>
          <p:nvPr/>
        </p:nvSpPr>
        <p:spPr bwMode="auto">
          <a:xfrm>
            <a:off x="532715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10</a:t>
            </a:r>
          </a:p>
        </p:txBody>
      </p:sp>
      <p:sp>
        <p:nvSpPr>
          <p:cNvPr id="65" name="Rectangle 21"/>
          <p:cNvSpPr>
            <a:spLocks noChangeArrowheads="1"/>
          </p:cNvSpPr>
          <p:nvPr/>
        </p:nvSpPr>
        <p:spPr bwMode="auto">
          <a:xfrm>
            <a:off x="573681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11</a:t>
            </a:r>
          </a:p>
        </p:txBody>
      </p:sp>
      <p:sp>
        <p:nvSpPr>
          <p:cNvPr id="66" name="Rectangle 21"/>
          <p:cNvSpPr>
            <a:spLocks noChangeArrowheads="1"/>
          </p:cNvSpPr>
          <p:nvPr/>
        </p:nvSpPr>
        <p:spPr bwMode="auto">
          <a:xfrm>
            <a:off x="614647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12</a:t>
            </a:r>
          </a:p>
        </p:txBody>
      </p:sp>
      <p:sp>
        <p:nvSpPr>
          <p:cNvPr id="67" name="Rectangle 21"/>
          <p:cNvSpPr>
            <a:spLocks noChangeArrowheads="1"/>
          </p:cNvSpPr>
          <p:nvPr/>
        </p:nvSpPr>
        <p:spPr bwMode="auto">
          <a:xfrm>
            <a:off x="655613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13</a:t>
            </a:r>
          </a:p>
        </p:txBody>
      </p:sp>
      <p:grpSp>
        <p:nvGrpSpPr>
          <p:cNvPr id="22" name="组合 21"/>
          <p:cNvGrpSpPr/>
          <p:nvPr/>
        </p:nvGrpSpPr>
        <p:grpSpPr>
          <a:xfrm>
            <a:off x="335206" y="1197546"/>
            <a:ext cx="11520000" cy="3168352"/>
            <a:chOff x="335206" y="875209"/>
            <a:chExt cx="11520000" cy="3168352"/>
          </a:xfrm>
        </p:grpSpPr>
        <p:sp>
          <p:nvSpPr>
            <p:cNvPr id="23" name="圆角矩形 22">
              <a:extLst>
                <a:ext uri="{FF2B5EF4-FFF2-40B4-BE49-F238E27FC236}">
                  <a16:creationId xmlns="" xmlns:a16="http://schemas.microsoft.com/office/drawing/2014/main" id="{E595429C-FC91-844C-93CF-CDF13B79A00E}"/>
                </a:ext>
              </a:extLst>
            </p:cNvPr>
            <p:cNvSpPr/>
            <p:nvPr/>
          </p:nvSpPr>
          <p:spPr>
            <a:xfrm>
              <a:off x="335206" y="996241"/>
              <a:ext cx="11520000" cy="3047320"/>
            </a:xfrm>
            <a:prstGeom prst="roundRect">
              <a:avLst>
                <a:gd name="adj" fmla="val 2352"/>
              </a:avLst>
            </a:prstGeom>
            <a:solidFill>
              <a:schemeClr val="accent5">
                <a:lumMod val="20000"/>
                <a:lumOff val="80000"/>
              </a:schemeClr>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kumimoji="1" lang="en-US" altLang="zh-CN" smtClean="0">
                <a:solidFill>
                  <a:prstClr val="white"/>
                </a:solidFill>
              </a:endParaRPr>
            </a:p>
          </p:txBody>
        </p:sp>
        <p:sp>
          <p:nvSpPr>
            <p:cNvPr id="24" name="矩形 23">
              <a:extLst>
                <a:ext uri="{FF2B5EF4-FFF2-40B4-BE49-F238E27FC236}">
                  <a16:creationId xmlns="" xmlns:a16="http://schemas.microsoft.com/office/drawing/2014/main" id="{FB65ABD8-6080-B245-B7CB-5CF76B33E96C}"/>
                </a:ext>
              </a:extLst>
            </p:cNvPr>
            <p:cNvSpPr/>
            <p:nvPr/>
          </p:nvSpPr>
          <p:spPr>
            <a:xfrm>
              <a:off x="920948" y="943678"/>
              <a:ext cx="714645" cy="174555"/>
            </a:xfrm>
            <a:prstGeom prst="rect">
              <a:avLst/>
            </a:prstGeom>
            <a:solidFill>
              <a:srgbClr val="383E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defTabSz="1219140"/>
              <a:endParaRPr lang="zh-CN" altLang="en-US">
                <a:solidFill>
                  <a:prstClr val="white"/>
                </a:solidFill>
              </a:endParaRPr>
            </a:p>
          </p:txBody>
        </p:sp>
        <p:sp>
          <p:nvSpPr>
            <p:cNvPr id="25" name="文本框 24">
              <a:extLst>
                <a:ext uri="{FF2B5EF4-FFF2-40B4-BE49-F238E27FC236}">
                  <a16:creationId xmlns="" xmlns:a16="http://schemas.microsoft.com/office/drawing/2014/main" id="{88957DF7-A6C0-3848-B485-D6CCBD5F92BE}"/>
                </a:ext>
              </a:extLst>
            </p:cNvPr>
            <p:cNvSpPr txBox="1"/>
            <p:nvPr/>
          </p:nvSpPr>
          <p:spPr>
            <a:xfrm>
              <a:off x="884604" y="875209"/>
              <a:ext cx="787333" cy="236026"/>
            </a:xfrm>
            <a:custGeom>
              <a:rect l="l" t="t" r="r" b="b"/>
              <a:pathLst>
                <a:path w="583768" h="216027">
                  <a:moveTo>
                    <a:pt x="96012" y="106756"/>
                  </a:moveTo>
                  <a:lnTo>
                    <a:pt x="91211" y="139217"/>
                  </a:lnTo>
                  <a:lnTo>
                    <a:pt x="107670" y="139217"/>
                  </a:lnTo>
                  <a:lnTo>
                    <a:pt x="112014" y="106756"/>
                  </a:lnTo>
                  <a:close/>
                  <a:moveTo>
                    <a:pt x="53264" y="106756"/>
                  </a:moveTo>
                  <a:lnTo>
                    <a:pt x="48692" y="139217"/>
                  </a:lnTo>
                  <a:lnTo>
                    <a:pt x="64922" y="139217"/>
                  </a:lnTo>
                  <a:lnTo>
                    <a:pt x="69494" y="106756"/>
                  </a:lnTo>
                  <a:close/>
                  <a:moveTo>
                    <a:pt x="213055" y="82524"/>
                  </a:moveTo>
                  <a:lnTo>
                    <a:pt x="249174" y="82524"/>
                  </a:lnTo>
                  <a:lnTo>
                    <a:pt x="248031" y="92811"/>
                  </a:lnTo>
                  <a:lnTo>
                    <a:pt x="279121" y="92811"/>
                  </a:lnTo>
                  <a:lnTo>
                    <a:pt x="277749" y="104927"/>
                  </a:lnTo>
                  <a:cubicBezTo>
                    <a:pt x="277292" y="107670"/>
                    <a:pt x="276149" y="110033"/>
                    <a:pt x="274320" y="112014"/>
                  </a:cubicBezTo>
                  <a:cubicBezTo>
                    <a:pt x="272644" y="113995"/>
                    <a:pt x="270662" y="114986"/>
                    <a:pt x="268376" y="114986"/>
                  </a:cubicBezTo>
                  <a:lnTo>
                    <a:pt x="244831" y="114986"/>
                  </a:lnTo>
                  <a:lnTo>
                    <a:pt x="239573" y="152019"/>
                  </a:lnTo>
                  <a:lnTo>
                    <a:pt x="272948" y="152019"/>
                  </a:lnTo>
                  <a:lnTo>
                    <a:pt x="271348" y="164592"/>
                  </a:lnTo>
                  <a:cubicBezTo>
                    <a:pt x="270891" y="167640"/>
                    <a:pt x="269519" y="170307"/>
                    <a:pt x="267233" y="172593"/>
                  </a:cubicBezTo>
                  <a:cubicBezTo>
                    <a:pt x="264947" y="174574"/>
                    <a:pt x="262357" y="175565"/>
                    <a:pt x="259461" y="175565"/>
                  </a:cubicBezTo>
                  <a:lnTo>
                    <a:pt x="236372" y="175565"/>
                  </a:lnTo>
                  <a:lnTo>
                    <a:pt x="231800" y="211683"/>
                  </a:lnTo>
                  <a:cubicBezTo>
                    <a:pt x="231648" y="212903"/>
                    <a:pt x="231191" y="213893"/>
                    <a:pt x="230429" y="214655"/>
                  </a:cubicBezTo>
                  <a:cubicBezTo>
                    <a:pt x="229667" y="215417"/>
                    <a:pt x="228752" y="215798"/>
                    <a:pt x="227685" y="215798"/>
                  </a:cubicBezTo>
                  <a:lnTo>
                    <a:pt x="192481" y="215798"/>
                  </a:lnTo>
                  <a:lnTo>
                    <a:pt x="197510" y="175565"/>
                  </a:lnTo>
                  <a:lnTo>
                    <a:pt x="147218" y="175565"/>
                  </a:lnTo>
                  <a:lnTo>
                    <a:pt x="149276" y="160706"/>
                  </a:lnTo>
                  <a:cubicBezTo>
                    <a:pt x="149580" y="158420"/>
                    <a:pt x="150647" y="156438"/>
                    <a:pt x="152476" y="154762"/>
                  </a:cubicBezTo>
                  <a:cubicBezTo>
                    <a:pt x="154305" y="152933"/>
                    <a:pt x="156286" y="152019"/>
                    <a:pt x="158420" y="152019"/>
                  </a:cubicBezTo>
                  <a:lnTo>
                    <a:pt x="200711" y="152019"/>
                  </a:lnTo>
                  <a:lnTo>
                    <a:pt x="205968" y="114986"/>
                  </a:lnTo>
                  <a:lnTo>
                    <a:pt x="190881" y="114986"/>
                  </a:lnTo>
                  <a:lnTo>
                    <a:pt x="190424" y="115671"/>
                  </a:lnTo>
                  <a:cubicBezTo>
                    <a:pt x="189052" y="120091"/>
                    <a:pt x="186690" y="123520"/>
                    <a:pt x="183337" y="125958"/>
                  </a:cubicBezTo>
                  <a:cubicBezTo>
                    <a:pt x="179375" y="128702"/>
                    <a:pt x="175184" y="130073"/>
                    <a:pt x="170764" y="130073"/>
                  </a:cubicBezTo>
                  <a:lnTo>
                    <a:pt x="151790" y="130073"/>
                  </a:lnTo>
                  <a:lnTo>
                    <a:pt x="164592" y="87325"/>
                  </a:lnTo>
                  <a:cubicBezTo>
                    <a:pt x="164897" y="86563"/>
                    <a:pt x="165354" y="85953"/>
                    <a:pt x="165963" y="85496"/>
                  </a:cubicBezTo>
                  <a:cubicBezTo>
                    <a:pt x="166573" y="85039"/>
                    <a:pt x="167259" y="84810"/>
                    <a:pt x="168021" y="84810"/>
                  </a:cubicBezTo>
                  <a:lnTo>
                    <a:pt x="199339" y="84810"/>
                  </a:lnTo>
                  <a:lnTo>
                    <a:pt x="196596" y="92811"/>
                  </a:lnTo>
                  <a:lnTo>
                    <a:pt x="208483" y="92811"/>
                  </a:lnTo>
                  <a:lnTo>
                    <a:pt x="209169" y="85496"/>
                  </a:lnTo>
                  <a:cubicBezTo>
                    <a:pt x="209169" y="84887"/>
                    <a:pt x="209283" y="84468"/>
                    <a:pt x="209512" y="84239"/>
                  </a:cubicBezTo>
                  <a:cubicBezTo>
                    <a:pt x="209740" y="84010"/>
                    <a:pt x="210083" y="83744"/>
                    <a:pt x="210540" y="83439"/>
                  </a:cubicBezTo>
                  <a:cubicBezTo>
                    <a:pt x="211302" y="82829"/>
                    <a:pt x="212141" y="82524"/>
                    <a:pt x="213055" y="82524"/>
                  </a:cubicBezTo>
                  <a:close/>
                  <a:moveTo>
                    <a:pt x="102641" y="59207"/>
                  </a:moveTo>
                  <a:lnTo>
                    <a:pt x="98298" y="88239"/>
                  </a:lnTo>
                  <a:lnTo>
                    <a:pt x="114757" y="88239"/>
                  </a:lnTo>
                  <a:lnTo>
                    <a:pt x="118643" y="59207"/>
                  </a:lnTo>
                  <a:close/>
                  <a:moveTo>
                    <a:pt x="400431" y="48692"/>
                  </a:moveTo>
                  <a:lnTo>
                    <a:pt x="419862" y="48692"/>
                  </a:lnTo>
                  <a:cubicBezTo>
                    <a:pt x="421538" y="48692"/>
                    <a:pt x="422872" y="49301"/>
                    <a:pt x="423862" y="50520"/>
                  </a:cubicBezTo>
                  <a:cubicBezTo>
                    <a:pt x="424853" y="51740"/>
                    <a:pt x="425272" y="53187"/>
                    <a:pt x="425120" y="54864"/>
                  </a:cubicBezTo>
                  <a:lnTo>
                    <a:pt x="406832" y="216027"/>
                  </a:lnTo>
                  <a:cubicBezTo>
                    <a:pt x="400126" y="216027"/>
                    <a:pt x="394564" y="213398"/>
                    <a:pt x="390144" y="208140"/>
                  </a:cubicBezTo>
                  <a:cubicBezTo>
                    <a:pt x="385724" y="202882"/>
                    <a:pt x="383819" y="196596"/>
                    <a:pt x="384429" y="189281"/>
                  </a:cubicBezTo>
                  <a:close/>
                  <a:moveTo>
                    <a:pt x="328879" y="48692"/>
                  </a:moveTo>
                  <a:lnTo>
                    <a:pt x="347624" y="48692"/>
                  </a:lnTo>
                  <a:lnTo>
                    <a:pt x="324764" y="197967"/>
                  </a:lnTo>
                  <a:cubicBezTo>
                    <a:pt x="323850" y="203301"/>
                    <a:pt x="321488" y="207645"/>
                    <a:pt x="317678" y="210998"/>
                  </a:cubicBezTo>
                  <a:cubicBezTo>
                    <a:pt x="313868" y="214350"/>
                    <a:pt x="309524" y="216027"/>
                    <a:pt x="304648" y="216027"/>
                  </a:cubicBezTo>
                  <a:lnTo>
                    <a:pt x="296418" y="216027"/>
                  </a:lnTo>
                  <a:lnTo>
                    <a:pt x="321107" y="55778"/>
                  </a:lnTo>
                  <a:cubicBezTo>
                    <a:pt x="321564" y="53645"/>
                    <a:pt x="322516" y="51930"/>
                    <a:pt x="323964" y="50635"/>
                  </a:cubicBezTo>
                  <a:cubicBezTo>
                    <a:pt x="325412" y="49339"/>
                    <a:pt x="327050" y="48692"/>
                    <a:pt x="328879" y="48692"/>
                  </a:cubicBezTo>
                  <a:close/>
                  <a:moveTo>
                    <a:pt x="499643" y="5943"/>
                  </a:moveTo>
                  <a:lnTo>
                    <a:pt x="583768" y="5943"/>
                  </a:lnTo>
                  <a:cubicBezTo>
                    <a:pt x="583006" y="10820"/>
                    <a:pt x="580911" y="14821"/>
                    <a:pt x="577482" y="17945"/>
                  </a:cubicBezTo>
                  <a:cubicBezTo>
                    <a:pt x="574053" y="21069"/>
                    <a:pt x="570052" y="22631"/>
                    <a:pt x="565480" y="22631"/>
                  </a:cubicBezTo>
                  <a:lnTo>
                    <a:pt x="497586" y="22631"/>
                  </a:lnTo>
                  <a:close/>
                  <a:moveTo>
                    <a:pt x="457581" y="5943"/>
                  </a:moveTo>
                  <a:lnTo>
                    <a:pt x="492785" y="5943"/>
                  </a:lnTo>
                  <a:lnTo>
                    <a:pt x="486156" y="56235"/>
                  </a:lnTo>
                  <a:lnTo>
                    <a:pt x="577139" y="56235"/>
                  </a:lnTo>
                  <a:lnTo>
                    <a:pt x="574624" y="74752"/>
                  </a:lnTo>
                  <a:lnTo>
                    <a:pt x="560680" y="74752"/>
                  </a:lnTo>
                  <a:lnTo>
                    <a:pt x="541934" y="216027"/>
                  </a:lnTo>
                  <a:lnTo>
                    <a:pt x="498272" y="216027"/>
                  </a:lnTo>
                  <a:lnTo>
                    <a:pt x="516788" y="74752"/>
                  </a:lnTo>
                  <a:lnTo>
                    <a:pt x="483641" y="74752"/>
                  </a:lnTo>
                  <a:lnTo>
                    <a:pt x="468325" y="191338"/>
                  </a:lnTo>
                  <a:cubicBezTo>
                    <a:pt x="467411" y="198196"/>
                    <a:pt x="464439" y="204063"/>
                    <a:pt x="459410" y="208940"/>
                  </a:cubicBezTo>
                  <a:cubicBezTo>
                    <a:pt x="454533" y="213665"/>
                    <a:pt x="448742" y="216027"/>
                    <a:pt x="442036" y="216027"/>
                  </a:cubicBezTo>
                  <a:lnTo>
                    <a:pt x="421234" y="216027"/>
                  </a:lnTo>
                  <a:lnTo>
                    <a:pt x="447751" y="15087"/>
                  </a:lnTo>
                  <a:cubicBezTo>
                    <a:pt x="448208" y="12344"/>
                    <a:pt x="449351" y="10134"/>
                    <a:pt x="451180" y="8458"/>
                  </a:cubicBezTo>
                  <a:cubicBezTo>
                    <a:pt x="453009" y="6782"/>
                    <a:pt x="455143" y="5943"/>
                    <a:pt x="457581" y="5943"/>
                  </a:cubicBezTo>
                  <a:close/>
                  <a:moveTo>
                    <a:pt x="173050" y="2514"/>
                  </a:moveTo>
                  <a:lnTo>
                    <a:pt x="284378" y="2514"/>
                  </a:lnTo>
                  <a:cubicBezTo>
                    <a:pt x="286055" y="2514"/>
                    <a:pt x="287426" y="2972"/>
                    <a:pt x="288493" y="3886"/>
                  </a:cubicBezTo>
                  <a:cubicBezTo>
                    <a:pt x="289560" y="5105"/>
                    <a:pt x="289941" y="6553"/>
                    <a:pt x="289636" y="8229"/>
                  </a:cubicBezTo>
                  <a:lnTo>
                    <a:pt x="284150" y="49835"/>
                  </a:lnTo>
                  <a:cubicBezTo>
                    <a:pt x="283083" y="56997"/>
                    <a:pt x="280340" y="62789"/>
                    <a:pt x="275920" y="67208"/>
                  </a:cubicBezTo>
                  <a:cubicBezTo>
                    <a:pt x="271501" y="71933"/>
                    <a:pt x="264719" y="74295"/>
                    <a:pt x="255575" y="74295"/>
                  </a:cubicBezTo>
                  <a:lnTo>
                    <a:pt x="222656" y="74295"/>
                  </a:lnTo>
                  <a:lnTo>
                    <a:pt x="224485" y="61265"/>
                  </a:lnTo>
                  <a:cubicBezTo>
                    <a:pt x="224637" y="59741"/>
                    <a:pt x="225323" y="58369"/>
                    <a:pt x="226542" y="57150"/>
                  </a:cubicBezTo>
                  <a:cubicBezTo>
                    <a:pt x="227762" y="56235"/>
                    <a:pt x="229133" y="55778"/>
                    <a:pt x="230657" y="55778"/>
                  </a:cubicBezTo>
                  <a:lnTo>
                    <a:pt x="238658" y="55778"/>
                  </a:lnTo>
                  <a:cubicBezTo>
                    <a:pt x="242316" y="55778"/>
                    <a:pt x="244450" y="54026"/>
                    <a:pt x="245059" y="50520"/>
                  </a:cubicBezTo>
                  <a:lnTo>
                    <a:pt x="249174" y="19888"/>
                  </a:lnTo>
                  <a:lnTo>
                    <a:pt x="220599" y="19888"/>
                  </a:lnTo>
                  <a:lnTo>
                    <a:pt x="212141" y="49377"/>
                  </a:lnTo>
                  <a:cubicBezTo>
                    <a:pt x="209397" y="57455"/>
                    <a:pt x="204749" y="63627"/>
                    <a:pt x="198196" y="67894"/>
                  </a:cubicBezTo>
                  <a:cubicBezTo>
                    <a:pt x="191643" y="72161"/>
                    <a:pt x="184785" y="74295"/>
                    <a:pt x="177622" y="74295"/>
                  </a:cubicBezTo>
                  <a:lnTo>
                    <a:pt x="162534" y="74295"/>
                  </a:lnTo>
                  <a:lnTo>
                    <a:pt x="181051" y="19888"/>
                  </a:lnTo>
                  <a:lnTo>
                    <a:pt x="166192" y="19888"/>
                  </a:lnTo>
                  <a:lnTo>
                    <a:pt x="168021" y="6401"/>
                  </a:lnTo>
                  <a:cubicBezTo>
                    <a:pt x="168173" y="5181"/>
                    <a:pt x="168707" y="4191"/>
                    <a:pt x="169621" y="3429"/>
                  </a:cubicBezTo>
                  <a:cubicBezTo>
                    <a:pt x="170688" y="2819"/>
                    <a:pt x="171831" y="2514"/>
                    <a:pt x="173050" y="2514"/>
                  </a:cubicBezTo>
                  <a:close/>
                  <a:moveTo>
                    <a:pt x="365455" y="228"/>
                  </a:moveTo>
                  <a:lnTo>
                    <a:pt x="400660" y="228"/>
                  </a:lnTo>
                  <a:lnTo>
                    <a:pt x="398374" y="18974"/>
                  </a:lnTo>
                  <a:lnTo>
                    <a:pt x="433349" y="18974"/>
                  </a:lnTo>
                  <a:lnTo>
                    <a:pt x="431749" y="30404"/>
                  </a:lnTo>
                  <a:cubicBezTo>
                    <a:pt x="431444" y="32537"/>
                    <a:pt x="430568" y="34252"/>
                    <a:pt x="429120" y="35547"/>
                  </a:cubicBezTo>
                  <a:cubicBezTo>
                    <a:pt x="427672" y="36843"/>
                    <a:pt x="426034" y="37490"/>
                    <a:pt x="424205" y="37490"/>
                  </a:cubicBezTo>
                  <a:lnTo>
                    <a:pt x="395859" y="37490"/>
                  </a:lnTo>
                  <a:lnTo>
                    <a:pt x="373456" y="206654"/>
                  </a:lnTo>
                  <a:cubicBezTo>
                    <a:pt x="372999" y="209397"/>
                    <a:pt x="371818" y="211645"/>
                    <a:pt x="369913" y="213398"/>
                  </a:cubicBezTo>
                  <a:cubicBezTo>
                    <a:pt x="368008" y="215151"/>
                    <a:pt x="365760" y="216027"/>
                    <a:pt x="363169" y="216027"/>
                  </a:cubicBezTo>
                  <a:lnTo>
                    <a:pt x="330251" y="216027"/>
                  </a:lnTo>
                  <a:lnTo>
                    <a:pt x="353797" y="37490"/>
                  </a:lnTo>
                  <a:lnTo>
                    <a:pt x="320650" y="37490"/>
                  </a:lnTo>
                  <a:lnTo>
                    <a:pt x="322250" y="25374"/>
                  </a:lnTo>
                  <a:cubicBezTo>
                    <a:pt x="322555" y="23393"/>
                    <a:pt x="323355" y="21831"/>
                    <a:pt x="324650" y="20688"/>
                  </a:cubicBezTo>
                  <a:cubicBezTo>
                    <a:pt x="325945" y="19545"/>
                    <a:pt x="327431" y="18974"/>
                    <a:pt x="329108" y="18974"/>
                  </a:cubicBezTo>
                  <a:lnTo>
                    <a:pt x="356311" y="18974"/>
                  </a:lnTo>
                  <a:lnTo>
                    <a:pt x="357911" y="7315"/>
                  </a:lnTo>
                  <a:cubicBezTo>
                    <a:pt x="358216" y="5334"/>
                    <a:pt x="359092" y="3657"/>
                    <a:pt x="360540" y="2286"/>
                  </a:cubicBezTo>
                  <a:cubicBezTo>
                    <a:pt x="361988" y="914"/>
                    <a:pt x="363626" y="228"/>
                    <a:pt x="365455" y="228"/>
                  </a:cubicBezTo>
                  <a:close/>
                  <a:moveTo>
                    <a:pt x="42062" y="0"/>
                  </a:moveTo>
                  <a:lnTo>
                    <a:pt x="86639" y="0"/>
                  </a:lnTo>
                  <a:lnTo>
                    <a:pt x="83896" y="3657"/>
                  </a:lnTo>
                  <a:lnTo>
                    <a:pt x="155905" y="3657"/>
                  </a:lnTo>
                  <a:cubicBezTo>
                    <a:pt x="157429" y="3657"/>
                    <a:pt x="158572" y="4267"/>
                    <a:pt x="159334" y="5486"/>
                  </a:cubicBezTo>
                  <a:cubicBezTo>
                    <a:pt x="160096" y="6705"/>
                    <a:pt x="160172" y="8077"/>
                    <a:pt x="159563" y="9601"/>
                  </a:cubicBezTo>
                  <a:lnTo>
                    <a:pt x="145161" y="41834"/>
                  </a:lnTo>
                  <a:lnTo>
                    <a:pt x="157962" y="41834"/>
                  </a:lnTo>
                  <a:lnTo>
                    <a:pt x="135788" y="198882"/>
                  </a:lnTo>
                  <a:cubicBezTo>
                    <a:pt x="135179" y="203606"/>
                    <a:pt x="133274" y="207645"/>
                    <a:pt x="130073" y="210998"/>
                  </a:cubicBezTo>
                  <a:cubicBezTo>
                    <a:pt x="126873" y="214198"/>
                    <a:pt x="123215" y="215798"/>
                    <a:pt x="119100" y="215798"/>
                  </a:cubicBezTo>
                  <a:lnTo>
                    <a:pt x="96698" y="215798"/>
                  </a:lnTo>
                  <a:lnTo>
                    <a:pt x="104927" y="156591"/>
                  </a:lnTo>
                  <a:lnTo>
                    <a:pt x="88925" y="156591"/>
                  </a:lnTo>
                  <a:lnTo>
                    <a:pt x="80924" y="212369"/>
                  </a:lnTo>
                  <a:lnTo>
                    <a:pt x="54635" y="212369"/>
                  </a:lnTo>
                  <a:lnTo>
                    <a:pt x="62408" y="156591"/>
                  </a:lnTo>
                  <a:lnTo>
                    <a:pt x="46177" y="156591"/>
                  </a:lnTo>
                  <a:lnTo>
                    <a:pt x="40233" y="198425"/>
                  </a:lnTo>
                  <a:cubicBezTo>
                    <a:pt x="39624" y="203301"/>
                    <a:pt x="37643" y="207492"/>
                    <a:pt x="34290" y="210998"/>
                  </a:cubicBezTo>
                  <a:cubicBezTo>
                    <a:pt x="30785" y="214198"/>
                    <a:pt x="26975" y="215798"/>
                    <a:pt x="22860" y="215798"/>
                  </a:cubicBezTo>
                  <a:lnTo>
                    <a:pt x="0" y="215798"/>
                  </a:lnTo>
                  <a:lnTo>
                    <a:pt x="24689" y="41834"/>
                  </a:lnTo>
                  <a:lnTo>
                    <a:pt x="62636" y="41834"/>
                  </a:lnTo>
                  <a:lnTo>
                    <a:pt x="55778" y="88239"/>
                  </a:lnTo>
                  <a:lnTo>
                    <a:pt x="72009" y="88239"/>
                  </a:lnTo>
                  <a:lnTo>
                    <a:pt x="76124" y="59207"/>
                  </a:lnTo>
                  <a:lnTo>
                    <a:pt x="64694" y="59207"/>
                  </a:lnTo>
                  <a:lnTo>
                    <a:pt x="67437" y="41834"/>
                  </a:lnTo>
                  <a:lnTo>
                    <a:pt x="103098" y="41834"/>
                  </a:lnTo>
                  <a:lnTo>
                    <a:pt x="111785" y="21031"/>
                  </a:lnTo>
                  <a:lnTo>
                    <a:pt x="74981" y="21031"/>
                  </a:lnTo>
                  <a:cubicBezTo>
                    <a:pt x="69189" y="31089"/>
                    <a:pt x="61722" y="36119"/>
                    <a:pt x="52578" y="36119"/>
                  </a:cubicBezTo>
                  <a:lnTo>
                    <a:pt x="21031" y="36119"/>
                  </a:lnTo>
                  <a:lnTo>
                    <a:pt x="36804" y="3200"/>
                  </a:lnTo>
                  <a:cubicBezTo>
                    <a:pt x="38328" y="1067"/>
                    <a:pt x="40081" y="0"/>
                    <a:pt x="42062" y="0"/>
                  </a:cubicBezTo>
                  <a:close/>
                </a:path>
              </a:pathLst>
            </a:custGeom>
            <a:solidFill>
              <a:schemeClr val="accent5">
                <a:lumMod val="40000"/>
                <a:lumOff val="60000"/>
              </a:schemeClr>
            </a:solidFill>
            <a:ln>
              <a:noFill/>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endParaRPr lang="zh-CN" altLang="en-US">
                <a:solidFill>
                  <a:prstClr val="white"/>
                </a:solidFill>
                <a:latin typeface="DOUYU Font" pitchFamily="2" charset="-122"/>
                <a:ea typeface="DOUYU Font" pitchFamily="2" charset="-122"/>
              </a:endParaRPr>
            </a:p>
          </p:txBody>
        </p:sp>
      </p:grpSp>
      <p:sp>
        <p:nvSpPr>
          <p:cNvPr id="26" name="Rectangle 21"/>
          <p:cNvSpPr>
            <a:spLocks noChangeArrowheads="1"/>
          </p:cNvSpPr>
          <p:nvPr/>
        </p:nvSpPr>
        <p:spPr bwMode="auto">
          <a:xfrm>
            <a:off x="286920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4</a:t>
            </a:r>
          </a:p>
        </p:txBody>
      </p:sp>
      <p:sp>
        <p:nvSpPr>
          <p:cNvPr id="30" name="Rectangle 21"/>
          <p:cNvSpPr>
            <a:spLocks noChangeArrowheads="1"/>
          </p:cNvSpPr>
          <p:nvPr/>
        </p:nvSpPr>
        <p:spPr bwMode="auto">
          <a:xfrm>
            <a:off x="327886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5</a:t>
            </a:r>
          </a:p>
        </p:txBody>
      </p:sp>
      <p:sp>
        <p:nvSpPr>
          <p:cNvPr id="31" name="Rectangle 21"/>
          <p:cNvSpPr>
            <a:spLocks noChangeArrowheads="1"/>
          </p:cNvSpPr>
          <p:nvPr/>
        </p:nvSpPr>
        <p:spPr bwMode="auto">
          <a:xfrm>
            <a:off x="368852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6</a:t>
            </a:r>
          </a:p>
        </p:txBody>
      </p:sp>
      <p:sp>
        <p:nvSpPr>
          <p:cNvPr id="33" name="矩形 32"/>
          <p:cNvSpPr/>
          <p:nvPr/>
        </p:nvSpPr>
        <p:spPr>
          <a:xfrm>
            <a:off x="495145" y="1485578"/>
            <a:ext cx="11200123" cy="2677656"/>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latin typeface="Times New Roman" pitchFamily="18" charset="0"/>
                <a:ea typeface="楷体_GB2312" panose="02010609030101010101" pitchFamily="49" charset="-122"/>
                <a:cs typeface="Times New Roman" panose="02020603050405020304" pitchFamily="18" charset="0"/>
              </a:rPr>
              <a:t>重水就是氘与氧形成的水，其化学式</a:t>
            </a:r>
            <a:r>
              <a:rPr lang="zh-CN" altLang="zh-CN" sz="2800" kern="100" smtClean="0">
                <a:latin typeface="Times New Roman" pitchFamily="18" charset="0"/>
                <a:ea typeface="楷体_GB2312" panose="02010609030101010101" pitchFamily="49" charset="-122"/>
                <a:cs typeface="Times New Roman" panose="02020603050405020304" pitchFamily="18" charset="0"/>
              </a:rPr>
              <a:t>为</a:t>
            </a:r>
            <a:r>
              <a:rPr lang="en-US" altLang="zh-CN" sz="2800" kern="100" smtClean="0">
                <a:latin typeface="Times New Roman" pitchFamily="18" charset="0"/>
                <a:ea typeface="楷体_GB2312" panose="02010609030101010101" pitchFamily="49" charset="-122"/>
              </a:rPr>
              <a:t>        (</a:t>
            </a:r>
            <a:r>
              <a:rPr lang="zh-CN" altLang="zh-CN" sz="2800" kern="100">
                <a:latin typeface="Times New Roman" pitchFamily="18" charset="0"/>
                <a:ea typeface="楷体_GB2312" panose="02010609030101010101" pitchFamily="49" charset="-122"/>
                <a:cs typeface="Times New Roman" panose="02020603050405020304" pitchFamily="18" charset="0"/>
              </a:rPr>
              <a:t>或</a:t>
            </a:r>
            <a:r>
              <a:rPr lang="en-US" altLang="zh-CN" sz="2800" kern="100">
                <a:latin typeface="Times New Roman" pitchFamily="18" charset="0"/>
                <a:ea typeface="楷体_GB2312" panose="02010609030101010101" pitchFamily="49" charset="-122"/>
              </a:rPr>
              <a:t>D</a:t>
            </a:r>
            <a:r>
              <a:rPr lang="en-US" altLang="zh-CN" sz="2800" kern="100" baseline="-25000">
                <a:latin typeface="Times New Roman" pitchFamily="18" charset="0"/>
                <a:ea typeface="楷体_GB2312" panose="02010609030101010101" pitchFamily="49" charset="-122"/>
              </a:rPr>
              <a:t>2</a:t>
            </a:r>
            <a:r>
              <a:rPr lang="en-US" altLang="zh-CN" sz="2800" kern="100">
                <a:latin typeface="Times New Roman" pitchFamily="18" charset="0"/>
                <a:ea typeface="楷体_GB2312" panose="02010609030101010101" pitchFamily="49" charset="-122"/>
              </a:rPr>
              <a:t>O)</a:t>
            </a:r>
            <a:r>
              <a:rPr lang="zh-CN" altLang="zh-CN" sz="2800" kern="100">
                <a:latin typeface="Times New Roman" pitchFamily="18" charset="0"/>
                <a:ea typeface="楷体_GB2312" panose="02010609030101010101" pitchFamily="49" charset="-122"/>
                <a:cs typeface="Times New Roman" panose="02020603050405020304" pitchFamily="18" charset="0"/>
              </a:rPr>
              <a:t>，</a:t>
            </a:r>
            <a:r>
              <a:rPr lang="en-US" altLang="zh-CN" sz="2800" kern="100">
                <a:latin typeface="Times New Roman" pitchFamily="18" charset="0"/>
                <a:ea typeface="楷体_GB2312" panose="02010609030101010101" pitchFamily="49" charset="-122"/>
              </a:rPr>
              <a:t>B</a:t>
            </a:r>
            <a:r>
              <a:rPr lang="zh-CN" altLang="zh-CN" sz="2800" kern="100">
                <a:latin typeface="Times New Roman" pitchFamily="18" charset="0"/>
                <a:ea typeface="楷体_GB2312" panose="02010609030101010101" pitchFamily="49" charset="-122"/>
                <a:cs typeface="Times New Roman" panose="02020603050405020304" pitchFamily="18" charset="0"/>
              </a:rPr>
              <a:t>项正确</a:t>
            </a:r>
            <a:r>
              <a:rPr lang="zh-CN" altLang="zh-CN" sz="2800" kern="100" smtClean="0">
                <a:latin typeface="Times New Roman" pitchFamily="18" charset="0"/>
                <a:ea typeface="楷体_GB2312" panose="02010609030101010101" pitchFamily="49" charset="-122"/>
                <a:cs typeface="Times New Roman" panose="02020603050405020304" pitchFamily="18" charset="0"/>
              </a:rPr>
              <a:t>；</a:t>
            </a:r>
            <a:endParaRPr lang="en-US" altLang="zh-CN" sz="2800" kern="100" smtClean="0">
              <a:latin typeface="Times New Roman" pitchFamily="18" charset="0"/>
              <a:ea typeface="楷体_GB2312" panose="02010609030101010101" pitchFamily="49" charset="-122"/>
              <a:cs typeface="Times New Roman" panose="02020603050405020304" pitchFamily="18" charset="0"/>
            </a:endParaRPr>
          </a:p>
          <a:p>
            <a:pPr algn="just">
              <a:lnSpc>
                <a:spcPct val="150000"/>
              </a:lnSpc>
              <a:spcAft>
                <a:spcPct val="0"/>
              </a:spcAft>
            </a:pPr>
            <a:r>
              <a:rPr lang="zh-CN" altLang="zh-CN" sz="2800" kern="100" smtClean="0">
                <a:latin typeface="Times New Roman" pitchFamily="18" charset="0"/>
                <a:ea typeface="楷体_GB2312" panose="02010609030101010101" pitchFamily="49" charset="-122"/>
                <a:cs typeface="Times New Roman" panose="02020603050405020304" pitchFamily="18" charset="0"/>
              </a:rPr>
              <a:t>氯化钠</a:t>
            </a:r>
            <a:r>
              <a:rPr lang="zh-CN" altLang="zh-CN" sz="2800" kern="100">
                <a:latin typeface="Times New Roman" pitchFamily="18" charset="0"/>
                <a:ea typeface="楷体_GB2312" panose="02010609030101010101" pitchFamily="49" charset="-122"/>
                <a:cs typeface="Times New Roman" panose="02020603050405020304" pitchFamily="18" charset="0"/>
              </a:rPr>
              <a:t>是离子化合物，其电子式由钠离子和氯离子的电子式组成，</a:t>
            </a:r>
            <a:r>
              <a:rPr lang="en-US" altLang="zh-CN" sz="2800" kern="100">
                <a:latin typeface="Times New Roman" pitchFamily="18" charset="0"/>
                <a:ea typeface="楷体_GB2312" panose="02010609030101010101" pitchFamily="49" charset="-122"/>
              </a:rPr>
              <a:t>C</a:t>
            </a:r>
            <a:r>
              <a:rPr lang="zh-CN" altLang="zh-CN" sz="2800" kern="100">
                <a:latin typeface="Times New Roman" pitchFamily="18" charset="0"/>
                <a:ea typeface="楷体_GB2312" panose="02010609030101010101" pitchFamily="49" charset="-122"/>
                <a:cs typeface="Times New Roman" panose="02020603050405020304" pitchFamily="18" charset="0"/>
              </a:rPr>
              <a:t>项不正确</a:t>
            </a:r>
            <a:r>
              <a:rPr lang="zh-CN" altLang="zh-CN" sz="2800" kern="100" smtClean="0">
                <a:latin typeface="Times New Roman" pitchFamily="18" charset="0"/>
                <a:ea typeface="楷体_GB2312" panose="02010609030101010101" pitchFamily="49" charset="-122"/>
                <a:cs typeface="Times New Roman" panose="02020603050405020304" pitchFamily="18" charset="0"/>
              </a:rPr>
              <a:t>；</a:t>
            </a:r>
            <a:endParaRPr lang="en-US" altLang="zh-CN" sz="2800" kern="100" smtClean="0">
              <a:latin typeface="Times New Roman" pitchFamily="18" charset="0"/>
              <a:ea typeface="楷体_GB2312" panose="02010609030101010101" pitchFamily="49" charset="-122"/>
              <a:cs typeface="Times New Roman" panose="02020603050405020304" pitchFamily="18" charset="0"/>
            </a:endParaRPr>
          </a:p>
          <a:p>
            <a:pPr algn="just">
              <a:lnSpc>
                <a:spcPct val="150000"/>
              </a:lnSpc>
              <a:spcAft>
                <a:spcPct val="0"/>
              </a:spcAft>
            </a:pPr>
            <a:r>
              <a:rPr lang="en-US" altLang="zh-CN" sz="2800" kern="100" err="1" smtClean="0">
                <a:latin typeface="Times New Roman" pitchFamily="18" charset="0"/>
                <a:ea typeface="楷体_GB2312" panose="02010609030101010101" pitchFamily="49" charset="-122"/>
              </a:rPr>
              <a:t>HClO</a:t>
            </a:r>
            <a:r>
              <a:rPr lang="zh-CN" altLang="zh-CN" sz="2800" kern="100">
                <a:latin typeface="Times New Roman" pitchFamily="18" charset="0"/>
                <a:ea typeface="楷体_GB2312" panose="02010609030101010101" pitchFamily="49" charset="-122"/>
                <a:cs typeface="Times New Roman" panose="02020603050405020304" pitchFamily="18" charset="0"/>
              </a:rPr>
              <a:t>的结构式为</a:t>
            </a:r>
            <a:r>
              <a:rPr lang="en-US" altLang="zh-CN" sz="2800" kern="100">
                <a:latin typeface="Times New Roman" pitchFamily="18" charset="0"/>
                <a:ea typeface="楷体_GB2312" panose="02010609030101010101" pitchFamily="49" charset="-122"/>
              </a:rPr>
              <a:t>H—O—Cl</a:t>
            </a:r>
            <a:r>
              <a:rPr lang="zh-CN" altLang="zh-CN" sz="2800" kern="100">
                <a:latin typeface="Times New Roman" pitchFamily="18" charset="0"/>
                <a:ea typeface="楷体_GB2312" panose="02010609030101010101" pitchFamily="49" charset="-122"/>
                <a:cs typeface="Times New Roman" panose="02020603050405020304" pitchFamily="18" charset="0"/>
              </a:rPr>
              <a:t>，</a:t>
            </a:r>
            <a:r>
              <a:rPr lang="en-US" altLang="zh-CN" sz="2800" kern="100">
                <a:latin typeface="Times New Roman" pitchFamily="18" charset="0"/>
                <a:ea typeface="楷体_GB2312" panose="02010609030101010101" pitchFamily="49" charset="-122"/>
              </a:rPr>
              <a:t>D</a:t>
            </a:r>
            <a:r>
              <a:rPr lang="zh-CN" altLang="zh-CN" sz="2800" kern="100">
                <a:latin typeface="Times New Roman" pitchFamily="18" charset="0"/>
                <a:ea typeface="楷体_GB2312" panose="02010609030101010101" pitchFamily="49" charset="-122"/>
                <a:cs typeface="Times New Roman" panose="02020603050405020304" pitchFamily="18" charset="0"/>
              </a:rPr>
              <a:t>项不正确。</a:t>
            </a:r>
            <a:endParaRPr lang="zh-CN" altLang="zh-CN" sz="1050" kern="100" spc="-60">
              <a:effectLst/>
              <a:latin typeface="宋体" pitchFamily="2" charset="-122"/>
              <a:ea typeface="宋体" pitchFamily="2" charset="-122"/>
              <a:cs typeface="Courier New" panose="02070309020205020404" pitchFamily="49" charset="0"/>
            </a:endParaRPr>
          </a:p>
        </p:txBody>
      </p:sp>
      <p:sp>
        <p:nvSpPr>
          <p:cNvPr id="20" name="Rectangle 21"/>
          <p:cNvSpPr>
            <a:spLocks noChangeArrowheads="1"/>
          </p:cNvSpPr>
          <p:nvPr/>
        </p:nvSpPr>
        <p:spPr bwMode="auto">
          <a:xfrm>
            <a:off x="696578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14</a:t>
            </a:r>
          </a:p>
        </p:txBody>
      </p:sp>
      <p:sp>
        <p:nvSpPr>
          <p:cNvPr id="21" name="Rectangle 21"/>
          <p:cNvSpPr>
            <a:spLocks noChangeArrowheads="1"/>
          </p:cNvSpPr>
          <p:nvPr/>
        </p:nvSpPr>
        <p:spPr bwMode="auto">
          <a:xfrm>
            <a:off x="737544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15</a:t>
            </a:r>
          </a:p>
        </p:txBody>
      </p:sp>
      <p:sp>
        <p:nvSpPr>
          <p:cNvPr id="28" name="Rectangle 21"/>
          <p:cNvSpPr>
            <a:spLocks noChangeArrowheads="1"/>
          </p:cNvSpPr>
          <p:nvPr/>
        </p:nvSpPr>
        <p:spPr bwMode="auto">
          <a:xfrm>
            <a:off x="7785104"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16</a:t>
            </a:r>
          </a:p>
        </p:txBody>
      </p:sp>
      <p:graphicFrame>
        <p:nvGraphicFramePr>
          <p:cNvPr id="3" name="对象 2"/>
          <p:cNvGraphicFramePr>
            <a:graphicFrameLocks noChangeAspect="1"/>
          </p:cNvGraphicFramePr>
          <p:nvPr>
            <p:extLst>
              <p:ext uri="{D42A27DB-BD31-4B8C-83A1-F6EECF244321}">
                <p14:modId xmlns:p14="http://schemas.microsoft.com/office/powerpoint/2010/main" val="1816554426"/>
              </p:ext>
            </p:extLst>
          </p:nvPr>
        </p:nvGraphicFramePr>
        <p:xfrm>
          <a:off x="6602914" y="1601019"/>
          <a:ext cx="1187450" cy="630238"/>
        </p:xfrm>
        <a:graphic>
          <a:graphicData uri="http://schemas.openxmlformats.org/presentationml/2006/ole">
            <mc:AlternateContent>
              <mc:Choice xmlns:v="urn:schemas-microsoft-com:vml" Requires="v">
                <p:oleObj spid="_x0000_s1039" name="文档" r:id="rId5" progId="Word.Document.12">
                  <p:embed/>
                </p:oleObj>
              </mc:Choice>
              <mc:Fallback>
                <p:oleObj name="文档" r:id="rId5" progId="Word.Document.12">
                  <p:embed/>
                  <p:pic>
                    <p:nvPicPr>
                      <p:cNvPr id="0" name="OLE substitute image"/>
                      <p:cNvPicPr/>
                      <p:nvPr/>
                    </p:nvPicPr>
                    <p:blipFill>
                      <a:blip r:embed="rId6"/>
                      <a:stretch>
                        <a:fillRect/>
                      </a:stretch>
                    </p:blipFill>
                    <p:spPr>
                      <a:xfrm>
                        <a:off x="6602914" y="1601019"/>
                        <a:ext cx="1187450" cy="630238"/>
                      </a:xfrm>
                      <a:prstGeom prst="rect">
                        <a:avLst/>
                      </a:prstGeom>
                    </p:spPr>
                  </p:pic>
                </p:oleObj>
              </mc:Fallback>
            </mc:AlternateContent>
          </a:graphicData>
        </a:graphic>
      </p:graphicFrame>
      <p:sp>
        <p:nvSpPr>
          <p:cNvPr id="27" name="Rectangle 21"/>
          <p:cNvSpPr>
            <a:spLocks noChangeArrowheads="1"/>
          </p:cNvSpPr>
          <p:nvPr/>
        </p:nvSpPr>
        <p:spPr bwMode="auto">
          <a:xfrm>
            <a:off x="819476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lumMod val="50000"/>
                    <a:lumOff val="50000"/>
                  </a:prstClr>
                </a:solidFill>
                <a:ea typeface="楷体" pitchFamily="49" charset="-122"/>
                <a:cs typeface="Arial" pitchFamily="34" charset="0"/>
              </a:rPr>
              <a:t>17</a:t>
            </a:r>
            <a:endParaRPr lang="en-US" altLang="zh-CN" sz="1400">
              <a:solidFill>
                <a:prstClr val="black">
                  <a:lumMod val="50000"/>
                  <a:lumOff val="50000"/>
                </a:prstClr>
              </a:solidFill>
              <a:ea typeface="楷体" pitchFamily="49" charset="-122"/>
              <a:cs typeface="Arial" pitchFamily="34" charset="0"/>
            </a:endParaRPr>
          </a:p>
        </p:txBody>
      </p:sp>
    </p:spTree>
    <p:extLst>
      <p:ext uri="{BB962C8B-B14F-4D97-AF65-F5344CB8AC3E}">
        <p14:creationId xmlns:p14="http://schemas.microsoft.com/office/powerpoint/2010/main" val="4100035917"/>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nodeType="withEffect">
                                  <p:stCondLst>
                                    <p:cond delay="0"/>
                                  </p:stCondLst>
                                  <p:childTnLst>
                                    <p:set>
                                      <p:cBhvr>
                                        <p:cTn id="6" dur="1" fill="hold">
                                          <p:stCondLst>
                                            <p:cond delay="0"/>
                                          </p:stCondLst>
                                        </p:cTn>
                                        <p:tgtEl>
                                          <p:spTgt spid="33">
                                            <p:txEl>
                                              <p:pRg st="0" end="0"/>
                                            </p:txEl>
                                          </p:spTgt>
                                        </p:tgtEl>
                                        <p:attrNameLst>
                                          <p:attrName>style.visibility</p:attrName>
                                        </p:attrNameLst>
                                      </p:cBhvr>
                                      <p:to>
                                        <p:strVal val="visible"/>
                                      </p:to>
                                    </p:set>
                                    <p:animEffect transition="in" filter="blinds(horizontal)">
                                      <p:cBhvr>
                                        <p:cTn id="7" dur="500"/>
                                        <p:tgtEl>
                                          <p:spTgt spid="33">
                                            <p:txEl>
                                              <p:pRg st="0" end="0"/>
                                            </p:txEl>
                                          </p:spTgt>
                                        </p:tgtEl>
                                      </p:cBhvr>
                                    </p:animEffect>
                                  </p:childTnLst>
                                </p:cTn>
                              </p:par>
                              <p:par>
                                <p:cTn id="8" presetID="3" presetClass="entr" presetSubtype="10" dur="500"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blinds(horizontal)">
                                      <p:cBhvr>
                                        <p:cTn id="10" dur="500"/>
                                        <p:tgtEl>
                                          <p:spTgt spid="3"/>
                                        </p:tgtEl>
                                      </p:cBhvr>
                                    </p:animEffect>
                                  </p:childTnLst>
                                </p:cTn>
                              </p:par>
                            </p:childTnLst>
                          </p:cTn>
                        </p:par>
                      </p:childTnLst>
                    </p:cTn>
                  </p:par>
                  <p:par>
                    <p:cTn id="11" fill="hold" nodeType="clickPar">
                      <p:stCondLst>
                        <p:cond delay="indefinite"/>
                        <p:cond evt="onBegin" delay="0">
                          <p:tn val="10"/>
                        </p:cond>
                      </p:stCondLst>
                      <p:childTnLst>
                        <p:par>
                          <p:cTn id="12" fill="hold" nodeType="afterGroup">
                            <p:stCondLst>
                              <p:cond delay="0"/>
                            </p:stCondLst>
                            <p:childTnLst>
                              <p:par>
                                <p:cTn id="13" presetID="3" presetClass="entr" presetSubtype="10" dur="500" fill="hold" nodeType="clickEffect">
                                  <p:stCondLst>
                                    <p:cond delay="0"/>
                                  </p:stCondLst>
                                  <p:childTnLst>
                                    <p:set>
                                      <p:cBhvr>
                                        <p:cTn id="14" dur="1" fill="hold">
                                          <p:stCondLst>
                                            <p:cond delay="0"/>
                                          </p:stCondLst>
                                        </p:cTn>
                                        <p:tgtEl>
                                          <p:spTgt spid="33">
                                            <p:txEl>
                                              <p:pRg st="1" end="1"/>
                                            </p:txEl>
                                          </p:spTgt>
                                        </p:tgtEl>
                                        <p:attrNameLst>
                                          <p:attrName>style.visibility</p:attrName>
                                        </p:attrNameLst>
                                      </p:cBhvr>
                                      <p:to>
                                        <p:strVal val="visible"/>
                                      </p:to>
                                    </p:set>
                                    <p:animEffect transition="in" filter="blinds(horizontal)">
                                      <p:cBhvr>
                                        <p:cTn id="15" dur="500"/>
                                        <p:tgtEl>
                                          <p:spTgt spid="33">
                                            <p:txEl>
                                              <p:pRg st="1" end="1"/>
                                            </p:txEl>
                                          </p:spTgt>
                                        </p:tgtEl>
                                      </p:cBhvr>
                                    </p:animEffect>
                                  </p:childTnLst>
                                </p:cTn>
                              </p:par>
                            </p:childTnLst>
                          </p:cTn>
                        </p:par>
                      </p:childTnLst>
                    </p:cTn>
                  </p:par>
                  <p:par>
                    <p:cTn id="16" fill="hold" nodeType="clickPar">
                      <p:stCondLst>
                        <p:cond delay="indefinite"/>
                        <p:cond evt="onBegin" delay="0">
                          <p:tn val="15"/>
                        </p:cond>
                      </p:stCondLst>
                      <p:childTnLst>
                        <p:par>
                          <p:cTn id="17" fill="hold" nodeType="afterGroup">
                            <p:stCondLst>
                              <p:cond delay="0"/>
                            </p:stCondLst>
                            <p:childTnLst>
                              <p:par>
                                <p:cTn id="18" presetID="3" presetClass="entr" presetSubtype="10" dur="500" fill="hold" nodeType="clickEffect">
                                  <p:stCondLst>
                                    <p:cond delay="0"/>
                                  </p:stCondLst>
                                  <p:childTnLst>
                                    <p:set>
                                      <p:cBhvr>
                                        <p:cTn id="19" dur="1" fill="hold">
                                          <p:stCondLst>
                                            <p:cond delay="0"/>
                                          </p:stCondLst>
                                        </p:cTn>
                                        <p:tgtEl>
                                          <p:spTgt spid="33">
                                            <p:txEl>
                                              <p:pRg st="2" end="2"/>
                                            </p:txEl>
                                          </p:spTgt>
                                        </p:tgtEl>
                                        <p:attrNameLst>
                                          <p:attrName>style.visibility</p:attrName>
                                        </p:attrNameLst>
                                      </p:cBhvr>
                                      <p:to>
                                        <p:strVal val="visible"/>
                                      </p:to>
                                    </p:set>
                                    <p:animEffect transition="in" filter="blinds(horizontal)">
                                      <p:cBhvr>
                                        <p:cTn id="20" dur="500"/>
                                        <p:tgtEl>
                                          <p:spTgt spid="3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 name="矩形 22"/>
          <p:cNvSpPr/>
          <p:nvPr/>
        </p:nvSpPr>
        <p:spPr>
          <a:xfrm>
            <a:off x="335206" y="981522"/>
            <a:ext cx="11520000" cy="52986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7" name="矩形 6"/>
          <p:cNvSpPr/>
          <p:nvPr/>
        </p:nvSpPr>
        <p:spPr>
          <a:xfrm>
            <a:off x="501637" y="1111895"/>
            <a:ext cx="11187139" cy="4431983"/>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4.</a:t>
            </a:r>
            <a:r>
              <a:rPr lang="zh-CN" altLang="zh-CN" sz="2800" kern="100">
                <a:latin typeface="Times New Roman" pitchFamily="18" charset="0"/>
                <a:ea typeface="方正中等线简体" panose="03000509000000000000" pitchFamily="65" charset="-122"/>
                <a:cs typeface="Times New Roman" panose="02020603050405020304" pitchFamily="18" charset="0"/>
              </a:rPr>
              <a:t>下列化学用语正确的是</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A.S</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en-US" altLang="zh-CN" sz="2800" kern="100">
                <a:latin typeface="Times New Roman" pitchFamily="18" charset="0"/>
                <a:ea typeface="方正中等线简体" panose="03000509000000000000" pitchFamily="65" charset="-122"/>
                <a:cs typeface="Courier New" panose="02070309020205020404" pitchFamily="49" charset="0"/>
              </a:rPr>
              <a:t>Cl</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的结构式为</a:t>
            </a:r>
            <a:r>
              <a:rPr lang="en-US" altLang="zh-CN" sz="2800" kern="100" err="1">
                <a:latin typeface="Times New Roman" pitchFamily="18" charset="0"/>
                <a:ea typeface="方正中等线简体" panose="03000509000000000000" pitchFamily="65" charset="-122"/>
                <a:cs typeface="Courier New" panose="02070309020205020404" pitchFamily="49" charset="0"/>
              </a:rPr>
              <a:t>Cl—S—S—Cl</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B.H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en-US" altLang="zh-CN" sz="2800" kern="100">
                <a:latin typeface="Times New Roman" pitchFamily="18" charset="0"/>
                <a:ea typeface="方正中等线简体" panose="03000509000000000000" pitchFamily="65" charset="-122"/>
                <a:cs typeface="Courier New" panose="02070309020205020404" pitchFamily="49" charset="0"/>
              </a:rPr>
              <a:t>SO</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4</a:t>
            </a:r>
            <a:r>
              <a:rPr lang="zh-CN" altLang="zh-CN" sz="2800" kern="100">
                <a:latin typeface="Times New Roman" pitchFamily="18" charset="0"/>
                <a:ea typeface="方正中等线简体" panose="03000509000000000000" pitchFamily="65" charset="-122"/>
                <a:cs typeface="Times New Roman" panose="02020603050405020304" pitchFamily="18" charset="0"/>
              </a:rPr>
              <a:t>的电离方程式为</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pPr>
            <a:endParaRPr lang="en-US" altLang="zh-CN" sz="1800" kern="100" smtClean="0">
              <a:latin typeface="Times New Roman" pitchFamily="18" charset="0"/>
              <a:ea typeface="方正中等线简体" panose="03000509000000000000" pitchFamily="65" charset="-122"/>
              <a:cs typeface="Courier New" panose="02070309020205020404" pitchFamily="49" charset="0"/>
            </a:endParaRPr>
          </a:p>
          <a:p>
            <a:pPr algn="just">
              <a:lnSpc>
                <a:spcPct val="150000"/>
              </a:lnSpc>
              <a:spcAft>
                <a:spcPct val="0"/>
              </a:spcAft>
            </a:pPr>
            <a:r>
              <a:rPr lang="en-US" altLang="zh-CN" sz="2800" kern="100" err="1" smtClean="0">
                <a:latin typeface="Times New Roman" pitchFamily="18" charset="0"/>
                <a:ea typeface="方正中等线简体" panose="03000509000000000000" pitchFamily="65" charset="-122"/>
                <a:cs typeface="Courier New" panose="02070309020205020404" pitchFamily="49" charset="0"/>
              </a:rPr>
              <a:t>C.Cl</a:t>
            </a:r>
            <a:r>
              <a:rPr lang="zh-CN" altLang="zh-CN" sz="2800" kern="100" baseline="30000">
                <a:latin typeface="Times New Roman" pitchFamily="18" charset="0"/>
                <a:ea typeface="方正中等线简体" panose="03000509000000000000" pitchFamily="65" charset="-122"/>
                <a:cs typeface="Times New Roman" panose="02020603050405020304" pitchFamily="18"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的结构示意图为</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pPr>
            <a:endParaRPr lang="en-US" altLang="zh-CN" kern="100" smtClean="0">
              <a:latin typeface="Times New Roman" pitchFamily="18" charset="0"/>
              <a:ea typeface="方正中等线简体" panose="03000509000000000000" pitchFamily="65" charset="-122"/>
              <a:cs typeface="Courier New" panose="02070309020205020404" pitchFamily="49" charset="0"/>
            </a:endParaRPr>
          </a:p>
          <a:p>
            <a:pPr algn="just">
              <a:lnSpc>
                <a:spcPct val="150000"/>
              </a:lnSpc>
              <a:spcAft>
                <a:spcPct val="0"/>
              </a:spcAft>
            </a:pPr>
            <a:r>
              <a:rPr lang="en-US" altLang="zh-CN" sz="2800" kern="100" smtClean="0">
                <a:latin typeface="Times New Roman" pitchFamily="18" charset="0"/>
                <a:ea typeface="方正中等线简体" panose="03000509000000000000" pitchFamily="65" charset="-122"/>
                <a:cs typeface="Courier New" panose="02070309020205020404" pitchFamily="49" charset="0"/>
              </a:rPr>
              <a:t>D</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用电子式表示氯化钙的形成过程：</a:t>
            </a:r>
            <a:r>
              <a:rPr lang="zh-CN" altLang="zh-CN" sz="2800" kern="100">
                <a:latin typeface="宋体" pitchFamily="2" charset="-122"/>
                <a:ea typeface="方正中等线简体" panose="03000509000000000000" pitchFamily="65" charset="-122"/>
                <a:cs typeface="Courier New" panose="02070309020205020404" pitchFamily="49" charset="0"/>
              </a:rPr>
              <a:t> </a:t>
            </a:r>
            <a:endParaRPr lang="zh-CN" altLang="zh-CN" sz="1050" kern="100">
              <a:effectLst/>
              <a:latin typeface="宋体" pitchFamily="2" charset="-122"/>
              <a:ea typeface="宋体" pitchFamily="2" charset="-122"/>
              <a:cs typeface="Courier New" panose="02070309020205020404" pitchFamily="49" charset="0"/>
            </a:endParaRPr>
          </a:p>
        </p:txBody>
      </p:sp>
      <p:sp>
        <p:nvSpPr>
          <p:cNvPr id="20" name="Rectangle 21">
            <a:hlinkClick r:id="rId2" action="ppaction://hlinksldjump?num=2"/>
          </p:cNvPr>
          <p:cNvSpPr>
            <a:spLocks noChangeArrowheads="1"/>
          </p:cNvSpPr>
          <p:nvPr/>
        </p:nvSpPr>
        <p:spPr bwMode="auto">
          <a:xfrm>
            <a:off x="164023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a:t>
            </a:r>
          </a:p>
        </p:txBody>
      </p:sp>
      <p:sp>
        <p:nvSpPr>
          <p:cNvPr id="22" name="Rectangle 21">
            <a:hlinkClick r:id="rId3" action="ppaction://hlinksldjump?num=3"/>
          </p:cNvPr>
          <p:cNvSpPr>
            <a:spLocks noChangeArrowheads="1"/>
          </p:cNvSpPr>
          <p:nvPr/>
        </p:nvSpPr>
        <p:spPr bwMode="auto">
          <a:xfrm>
            <a:off x="204989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2</a:t>
            </a:r>
          </a:p>
        </p:txBody>
      </p:sp>
      <p:sp>
        <p:nvSpPr>
          <p:cNvPr id="24" name="Rectangle 21">
            <a:hlinkClick r:id="rId4" action="ppaction://hlinksldjump?num=5"/>
          </p:cNvPr>
          <p:cNvSpPr>
            <a:spLocks noChangeArrowheads="1"/>
          </p:cNvSpPr>
          <p:nvPr/>
        </p:nvSpPr>
        <p:spPr bwMode="auto">
          <a:xfrm>
            <a:off x="245955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3</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8" name="Rectangle 21"/>
          <p:cNvSpPr>
            <a:spLocks noChangeArrowheads="1"/>
          </p:cNvSpPr>
          <p:nvPr/>
        </p:nvSpPr>
        <p:spPr bwMode="auto">
          <a:xfrm>
            <a:off x="409818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7</a:t>
            </a:r>
          </a:p>
        </p:txBody>
      </p:sp>
      <p:sp>
        <p:nvSpPr>
          <p:cNvPr id="29" name="Rectangle 21"/>
          <p:cNvSpPr>
            <a:spLocks noChangeArrowheads="1"/>
          </p:cNvSpPr>
          <p:nvPr/>
        </p:nvSpPr>
        <p:spPr bwMode="auto">
          <a:xfrm>
            <a:off x="450784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8</a:t>
            </a:r>
          </a:p>
        </p:txBody>
      </p:sp>
      <p:sp>
        <p:nvSpPr>
          <p:cNvPr id="30" name="Rectangle 21"/>
          <p:cNvSpPr>
            <a:spLocks noChangeArrowheads="1"/>
          </p:cNvSpPr>
          <p:nvPr/>
        </p:nvSpPr>
        <p:spPr bwMode="auto">
          <a:xfrm>
            <a:off x="491749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9</a:t>
            </a:r>
          </a:p>
        </p:txBody>
      </p:sp>
      <p:sp>
        <p:nvSpPr>
          <p:cNvPr id="31" name="Rectangle 21"/>
          <p:cNvSpPr>
            <a:spLocks noChangeArrowheads="1"/>
          </p:cNvSpPr>
          <p:nvPr/>
        </p:nvSpPr>
        <p:spPr bwMode="auto">
          <a:xfrm>
            <a:off x="532715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10</a:t>
            </a:r>
          </a:p>
        </p:txBody>
      </p:sp>
      <p:sp>
        <p:nvSpPr>
          <p:cNvPr id="32" name="Rectangle 21"/>
          <p:cNvSpPr>
            <a:spLocks noChangeArrowheads="1"/>
          </p:cNvSpPr>
          <p:nvPr/>
        </p:nvSpPr>
        <p:spPr bwMode="auto">
          <a:xfrm>
            <a:off x="573681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11</a:t>
            </a:r>
          </a:p>
        </p:txBody>
      </p:sp>
      <p:sp>
        <p:nvSpPr>
          <p:cNvPr id="33" name="Rectangle 21"/>
          <p:cNvSpPr>
            <a:spLocks noChangeArrowheads="1"/>
          </p:cNvSpPr>
          <p:nvPr/>
        </p:nvSpPr>
        <p:spPr bwMode="auto">
          <a:xfrm>
            <a:off x="614647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12</a:t>
            </a:r>
          </a:p>
        </p:txBody>
      </p:sp>
      <p:sp>
        <p:nvSpPr>
          <p:cNvPr id="34" name="Rectangle 21"/>
          <p:cNvSpPr>
            <a:spLocks noChangeArrowheads="1"/>
          </p:cNvSpPr>
          <p:nvPr/>
        </p:nvSpPr>
        <p:spPr bwMode="auto">
          <a:xfrm>
            <a:off x="655613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13</a:t>
            </a:r>
          </a:p>
        </p:txBody>
      </p:sp>
      <p:sp>
        <p:nvSpPr>
          <p:cNvPr id="21" name="Rectangle 21">
            <a:hlinkClick r:id="rId5" action="ppaction://hlinksldjump?num=7"/>
          </p:cNvPr>
          <p:cNvSpPr>
            <a:spLocks noChangeArrowheads="1"/>
          </p:cNvSpPr>
          <p:nvPr/>
        </p:nvSpPr>
        <p:spPr bwMode="auto">
          <a:xfrm>
            <a:off x="2869209" y="278414"/>
            <a:ext cx="288000" cy="288000"/>
          </a:xfrm>
          <a:prstGeom prst="roundRect">
            <a:avLst/>
          </a:prstGeom>
          <a:solidFill>
            <a:srgbClr val="00B0F0"/>
          </a:solidFill>
          <a:ln w="9525">
            <a:noFill/>
            <a:miter lim="800000"/>
          </a:ln>
          <a:effectLs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bg1"/>
                </a:solidFill>
                <a:latin typeface="Arial" pitchFamily="34" charset="0"/>
                <a:ea typeface="楷体" pitchFamily="49" charset="-122"/>
                <a:cs typeface="Arial" pitchFamily="34" charset="0"/>
              </a:rPr>
              <a:t>4</a:t>
            </a:r>
          </a:p>
        </p:txBody>
      </p:sp>
      <p:sp>
        <p:nvSpPr>
          <p:cNvPr id="37" name="Rectangle 21"/>
          <p:cNvSpPr>
            <a:spLocks noChangeArrowheads="1"/>
          </p:cNvSpPr>
          <p:nvPr/>
        </p:nvSpPr>
        <p:spPr bwMode="auto">
          <a:xfrm>
            <a:off x="327886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5</a:t>
            </a:r>
          </a:p>
        </p:txBody>
      </p:sp>
      <p:sp>
        <p:nvSpPr>
          <p:cNvPr id="38" name="Rectangle 21"/>
          <p:cNvSpPr>
            <a:spLocks noChangeArrowheads="1"/>
          </p:cNvSpPr>
          <p:nvPr/>
        </p:nvSpPr>
        <p:spPr bwMode="auto">
          <a:xfrm>
            <a:off x="368852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6</a:t>
            </a:r>
          </a:p>
        </p:txBody>
      </p:sp>
      <p:sp>
        <p:nvSpPr>
          <p:cNvPr id="19" name="TextBox 9"/>
          <p:cNvSpPr txBox="1"/>
          <p:nvPr/>
        </p:nvSpPr>
        <p:spPr>
          <a:xfrm>
            <a:off x="342079" y="1874193"/>
            <a:ext cx="756000" cy="78483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a:solidFill>
                  <a:srgbClr val="C00000"/>
                </a:solidFill>
                <a:latin typeface="华文细黑" pitchFamily="2" charset="-122"/>
                <a:ea typeface="华文细黑" pitchFamily="2" charset="-122"/>
              </a:rPr>
              <a:t>√</a:t>
            </a:r>
          </a:p>
        </p:txBody>
      </p:sp>
      <p:sp>
        <p:nvSpPr>
          <p:cNvPr id="25" name="Rectangle 21"/>
          <p:cNvSpPr>
            <a:spLocks noChangeArrowheads="1"/>
          </p:cNvSpPr>
          <p:nvPr/>
        </p:nvSpPr>
        <p:spPr bwMode="auto">
          <a:xfrm>
            <a:off x="696578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14</a:t>
            </a:r>
          </a:p>
        </p:txBody>
      </p:sp>
      <p:sp>
        <p:nvSpPr>
          <p:cNvPr id="26" name="Rectangle 21"/>
          <p:cNvSpPr>
            <a:spLocks noChangeArrowheads="1"/>
          </p:cNvSpPr>
          <p:nvPr/>
        </p:nvSpPr>
        <p:spPr bwMode="auto">
          <a:xfrm>
            <a:off x="737544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15</a:t>
            </a:r>
          </a:p>
        </p:txBody>
      </p:sp>
      <p:sp>
        <p:nvSpPr>
          <p:cNvPr id="27" name="Rectangle 21"/>
          <p:cNvSpPr>
            <a:spLocks noChangeArrowheads="1"/>
          </p:cNvSpPr>
          <p:nvPr/>
        </p:nvSpPr>
        <p:spPr bwMode="auto">
          <a:xfrm>
            <a:off x="7785104"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16</a:t>
            </a:r>
          </a:p>
        </p:txBody>
      </p:sp>
      <p:pic>
        <p:nvPicPr>
          <p:cNvPr id="680995" name="Picture 35" descr="X319"/>
          <p:cNvPicPr>
            <a:picLocks noChangeAspect="1" noChangeArrowheads="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4006974" y="3223294"/>
            <a:ext cx="1103509" cy="1297033"/>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pic>
      <p:pic>
        <p:nvPicPr>
          <p:cNvPr id="680996" name="Picture 36"/>
          <p:cNvPicPr>
            <a:picLocks noChangeAspect="1" noChangeArrowheads="1"/>
          </p:cNvPicPr>
          <p:nvPr/>
        </p:nvPicPr>
        <p:blipFill>
          <a:blip r:embed="rId7">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6146473" y="4788068"/>
            <a:ext cx="2231725" cy="6052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80997" name="Picture 37"/>
          <p:cNvPicPr>
            <a:picLocks noChangeAspect="1" noChangeArrowheads="1"/>
          </p:cNvPicPr>
          <p:nvPr/>
        </p:nvPicPr>
        <p:blipFill>
          <a:blip r:embed="rId8">
            <a:clrChange>
              <a:clrFrom>
                <a:srgbClr val="FFFFFF"/>
              </a:clrFrom>
              <a:clrTo>
                <a:srgbClr val="FFFFFF">
                  <a:alpha val="0"/>
                </a:srgbClr>
              </a:clrTo>
            </a:clrChange>
            <a:extLst>
              <a:ext uri="{28A0092B-C50C-407E-A947-70E740481C1C}">
                <a14:useLocalDpi xmlns:a14="http://schemas.microsoft.com/office/drawing/2010/main" val="0"/>
              </a:ext>
            </a:extLst>
          </a:blip>
          <a:srcRect r="64411"/>
          <a:stretch>
            <a:fillRect/>
          </a:stretch>
        </p:blipFill>
        <p:spPr bwMode="auto">
          <a:xfrm>
            <a:off x="8515266" y="4778543"/>
            <a:ext cx="1953378" cy="6052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3" name="对象 2"/>
          <p:cNvGraphicFramePr>
            <a:graphicFrameLocks noChangeAspect="1"/>
          </p:cNvGraphicFramePr>
          <p:nvPr>
            <p:extLst>
              <p:ext uri="{D42A27DB-BD31-4B8C-83A1-F6EECF244321}">
                <p14:modId xmlns:p14="http://schemas.microsoft.com/office/powerpoint/2010/main" val="2172475330"/>
              </p:ext>
            </p:extLst>
          </p:nvPr>
        </p:nvGraphicFramePr>
        <p:xfrm>
          <a:off x="4362206" y="2537266"/>
          <a:ext cx="4273550" cy="687388"/>
        </p:xfrm>
        <a:graphic>
          <a:graphicData uri="http://schemas.openxmlformats.org/presentationml/2006/ole">
            <mc:AlternateContent>
              <mc:Choice xmlns:v="urn:schemas-microsoft-com:vml" Requires="v">
                <p:oleObj spid="_x0000_s1040" name="文档" r:id="rId9" progId="Word.Document.12">
                  <p:embed/>
                </p:oleObj>
              </mc:Choice>
              <mc:Fallback>
                <p:oleObj name="文档" r:id="rId9" progId="Word.Document.12">
                  <p:embed/>
                  <p:pic>
                    <p:nvPicPr>
                      <p:cNvPr id="0" name="OLE substitute image"/>
                      <p:cNvPicPr/>
                      <p:nvPr/>
                    </p:nvPicPr>
                    <p:blipFill>
                      <a:blip r:embed="rId10"/>
                      <a:stretch>
                        <a:fillRect/>
                      </a:stretch>
                    </p:blipFill>
                    <p:spPr>
                      <a:xfrm>
                        <a:off x="4362206" y="2537266"/>
                        <a:ext cx="4273550" cy="687388"/>
                      </a:xfrm>
                      <a:prstGeom prst="rect">
                        <a:avLst/>
                      </a:prstGeom>
                    </p:spPr>
                  </p:pic>
                </p:oleObj>
              </mc:Fallback>
            </mc:AlternateContent>
          </a:graphicData>
        </a:graphic>
      </p:graphicFrame>
      <p:pic>
        <p:nvPicPr>
          <p:cNvPr id="35" name="Picture 37"/>
          <p:cNvPicPr>
            <a:picLocks noChangeAspect="1" noChangeArrowheads="1"/>
          </p:cNvPicPr>
          <p:nvPr/>
        </p:nvPicPr>
        <p:blipFill>
          <a:blip r:embed="rId8">
            <a:clrChange>
              <a:clrFrom>
                <a:srgbClr val="FFFFFF"/>
              </a:clrFrom>
              <a:clrTo>
                <a:srgbClr val="FFFFFF">
                  <a:alpha val="0"/>
                </a:srgbClr>
              </a:clrTo>
            </a:clrChange>
            <a:extLst>
              <a:ext uri="{28A0092B-C50C-407E-A947-70E740481C1C}">
                <a14:useLocalDpi xmlns:a14="http://schemas.microsoft.com/office/drawing/2010/main" val="0"/>
              </a:ext>
            </a:extLst>
          </a:blip>
          <a:srcRect l="35658" r="1"/>
          <a:stretch>
            <a:fillRect/>
          </a:stretch>
        </p:blipFill>
        <p:spPr bwMode="auto">
          <a:xfrm>
            <a:off x="912806" y="5411263"/>
            <a:ext cx="3531586" cy="6052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 name="Rectangle 21"/>
          <p:cNvSpPr>
            <a:spLocks noChangeArrowheads="1"/>
          </p:cNvSpPr>
          <p:nvPr/>
        </p:nvSpPr>
        <p:spPr bwMode="auto">
          <a:xfrm>
            <a:off x="819476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lumMod val="50000"/>
                    <a:lumOff val="50000"/>
                  </a:prstClr>
                </a:solidFill>
                <a:ea typeface="楷体" pitchFamily="49" charset="-122"/>
                <a:cs typeface="Arial" pitchFamily="34" charset="0"/>
              </a:rPr>
              <a:t>17</a:t>
            </a:r>
            <a:endParaRPr lang="en-US" altLang="zh-CN" sz="1400">
              <a:solidFill>
                <a:prstClr val="black">
                  <a:lumMod val="50000"/>
                  <a:lumOff val="50000"/>
                </a:prstClr>
              </a:solidFill>
              <a:ea typeface="楷体" pitchFamily="49" charset="-122"/>
              <a:cs typeface="Arial" pitchFamily="34" charset="0"/>
            </a:endParaRPr>
          </a:p>
        </p:txBody>
      </p:sp>
    </p:spTree>
    <p:extLst>
      <p:ext uri="{BB962C8B-B14F-4D97-AF65-F5344CB8AC3E}">
        <p14:creationId xmlns:p14="http://schemas.microsoft.com/office/powerpoint/2010/main" val="1339623456"/>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blinds(horizontal)">
                                      <p:cBhvr>
                                        <p:cTn id="7"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 name="矩形 22"/>
          <p:cNvSpPr/>
          <p:nvPr/>
        </p:nvSpPr>
        <p:spPr>
          <a:xfrm>
            <a:off x="335206" y="1249234"/>
            <a:ext cx="11520000" cy="376473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7" name="矩形 6"/>
          <p:cNvSpPr/>
          <p:nvPr/>
        </p:nvSpPr>
        <p:spPr>
          <a:xfrm>
            <a:off x="557019" y="1438038"/>
            <a:ext cx="11076375" cy="3249800"/>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5.</a:t>
            </a:r>
            <a:r>
              <a:rPr lang="zh-CN" altLang="zh-CN" sz="2800" kern="100">
                <a:latin typeface="Times New Roman" pitchFamily="18" charset="0"/>
                <a:ea typeface="方正中等线简体" panose="03000509000000000000" pitchFamily="65" charset="-122"/>
                <a:cs typeface="Times New Roman" panose="02020603050405020304" pitchFamily="18" charset="0"/>
              </a:rPr>
              <a:t>下列有关物质结构的说法正确的是</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A.78 g Na</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en-US" altLang="zh-CN" sz="2800" kern="100">
                <a:latin typeface="Times New Roman" pitchFamily="18" charset="0"/>
                <a:ea typeface="方正中等线简体" panose="03000509000000000000" pitchFamily="65" charset="-122"/>
                <a:cs typeface="Courier New" panose="02070309020205020404" pitchFamily="49" charset="0"/>
              </a:rPr>
              <a:t>O</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晶体中阴、阳离子个数均为</a:t>
            </a:r>
            <a:r>
              <a:rPr lang="en-US" altLang="zh-CN" sz="2800" kern="100">
                <a:latin typeface="Times New Roman" pitchFamily="18" charset="0"/>
                <a:ea typeface="方正中等线简体" panose="03000509000000000000" pitchFamily="65" charset="-122"/>
                <a:cs typeface="Courier New" panose="02070309020205020404" pitchFamily="49" charset="0"/>
              </a:rPr>
              <a:t>2</a:t>
            </a:r>
            <a:r>
              <a:rPr lang="en-US" altLang="zh-CN" sz="2800" i="1" kern="100">
                <a:latin typeface="Times New Roman" pitchFamily="18" charset="0"/>
                <a:ea typeface="方正中等线简体" panose="03000509000000000000" pitchFamily="65" charset="-122"/>
                <a:cs typeface="Courier New" panose="02070309020205020404" pitchFamily="49" charset="0"/>
              </a:rPr>
              <a:t>N</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A</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B.4.48 L NH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3</a:t>
            </a:r>
            <a:r>
              <a:rPr lang="zh-CN" altLang="zh-CN" sz="2800" kern="100">
                <a:latin typeface="Times New Roman" pitchFamily="18" charset="0"/>
                <a:ea typeface="方正中等线简体" panose="03000509000000000000" pitchFamily="65" charset="-122"/>
                <a:cs typeface="Times New Roman" panose="02020603050405020304" pitchFamily="18" charset="0"/>
              </a:rPr>
              <a:t>中含有</a:t>
            </a:r>
            <a:r>
              <a:rPr lang="en-US" altLang="zh-CN" sz="2800" kern="100">
                <a:latin typeface="Times New Roman" pitchFamily="18" charset="0"/>
                <a:ea typeface="方正中等线简体" panose="03000509000000000000" pitchFamily="65" charset="-122"/>
                <a:cs typeface="Courier New" panose="02070309020205020404" pitchFamily="49" charset="0"/>
              </a:rPr>
              <a:t>0.6</a:t>
            </a:r>
            <a:r>
              <a:rPr lang="en-US" altLang="zh-CN" sz="2800" i="1" kern="100">
                <a:latin typeface="Times New Roman" pitchFamily="18" charset="0"/>
                <a:ea typeface="方正中等线简体" panose="03000509000000000000" pitchFamily="65" charset="-122"/>
                <a:cs typeface="Courier New" panose="02070309020205020404" pitchFamily="49" charset="0"/>
              </a:rPr>
              <a:t>N</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A</a:t>
            </a:r>
            <a:r>
              <a:rPr lang="zh-CN" altLang="zh-CN" sz="2800" kern="100">
                <a:latin typeface="Times New Roman" pitchFamily="18" charset="0"/>
                <a:ea typeface="方正中等线简体" panose="03000509000000000000" pitchFamily="65" charset="-122"/>
                <a:cs typeface="Times New Roman" panose="02020603050405020304" pitchFamily="18" charset="0"/>
              </a:rPr>
              <a:t>个</a:t>
            </a:r>
            <a:r>
              <a:rPr lang="en-US" altLang="zh-CN" sz="2800" kern="100">
                <a:latin typeface="Times New Roman" pitchFamily="18" charset="0"/>
                <a:ea typeface="方正中等线简体" panose="03000509000000000000" pitchFamily="65" charset="-122"/>
                <a:cs typeface="Courier New" panose="02070309020205020404" pitchFamily="49" charset="0"/>
              </a:rPr>
              <a:t>N—H</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C.H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en-US" altLang="zh-CN" sz="2800" kern="100">
                <a:latin typeface="Times New Roman" pitchFamily="18" charset="0"/>
                <a:ea typeface="方正中等线简体" panose="03000509000000000000" pitchFamily="65" charset="-122"/>
                <a:cs typeface="Courier New" panose="02070309020205020404" pitchFamily="49" charset="0"/>
              </a:rPr>
              <a:t>O</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的结构式为</a:t>
            </a:r>
            <a:r>
              <a:rPr lang="en-US" altLang="zh-CN" sz="2800" kern="100">
                <a:latin typeface="Times New Roman" pitchFamily="18" charset="0"/>
                <a:ea typeface="方正中等线简体" panose="03000509000000000000" pitchFamily="65" charset="-122"/>
                <a:cs typeface="Courier New" panose="02070309020205020404" pitchFamily="49" charset="0"/>
              </a:rPr>
              <a:t>H—O—O—H</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D.PCl</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5</a:t>
            </a:r>
            <a:r>
              <a:rPr lang="zh-CN" altLang="zh-CN" sz="2800" kern="100">
                <a:latin typeface="Times New Roman" pitchFamily="18" charset="0"/>
                <a:ea typeface="方正中等线简体" panose="03000509000000000000" pitchFamily="65" charset="-122"/>
                <a:cs typeface="Times New Roman" panose="02020603050405020304" pitchFamily="18" charset="0"/>
              </a:rPr>
              <a:t>和</a:t>
            </a:r>
            <a:r>
              <a:rPr lang="en-US" altLang="zh-CN" sz="2800" kern="100">
                <a:latin typeface="Times New Roman" pitchFamily="18" charset="0"/>
                <a:ea typeface="方正中等线简体" panose="03000509000000000000" pitchFamily="65" charset="-122"/>
                <a:cs typeface="Courier New" panose="02070309020205020404" pitchFamily="49" charset="0"/>
              </a:rPr>
              <a:t>NH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3</a:t>
            </a:r>
            <a:r>
              <a:rPr lang="zh-CN" altLang="zh-CN" sz="2800" kern="100">
                <a:latin typeface="Times New Roman" pitchFamily="18" charset="0"/>
                <a:ea typeface="方正中等线简体" panose="03000509000000000000" pitchFamily="65" charset="-122"/>
                <a:cs typeface="Times New Roman" panose="02020603050405020304" pitchFamily="18" charset="0"/>
              </a:rPr>
              <a:t>分子中所有原子的最外层都达到</a:t>
            </a:r>
            <a:r>
              <a:rPr lang="en-US" altLang="zh-CN" sz="2800" kern="100">
                <a:latin typeface="Times New Roman" pitchFamily="18" charset="0"/>
                <a:ea typeface="方正中等线简体" panose="03000509000000000000" pitchFamily="65" charset="-122"/>
                <a:cs typeface="Courier New" panose="02070309020205020404" pitchFamily="49" charset="0"/>
              </a:rPr>
              <a:t>8</a:t>
            </a:r>
            <a:r>
              <a:rPr lang="zh-CN" altLang="zh-CN" sz="2800" kern="100">
                <a:latin typeface="Times New Roman" pitchFamily="18" charset="0"/>
                <a:ea typeface="方正中等线简体" panose="03000509000000000000" pitchFamily="65" charset="-122"/>
                <a:cs typeface="Times New Roman" panose="02020603050405020304" pitchFamily="18" charset="0"/>
              </a:rPr>
              <a:t>电子稳定结构</a:t>
            </a:r>
            <a:endParaRPr lang="zh-CN" altLang="zh-CN" sz="1050" kern="100">
              <a:effectLst/>
              <a:latin typeface="宋体" pitchFamily="2" charset="-122"/>
              <a:ea typeface="宋体" pitchFamily="2" charset="-122"/>
              <a:cs typeface="Courier New" panose="02070309020205020404" pitchFamily="49" charset="0"/>
            </a:endParaRPr>
          </a:p>
        </p:txBody>
      </p:sp>
      <p:sp>
        <p:nvSpPr>
          <p:cNvPr id="22" name="Rectangle 21">
            <a:hlinkClick r:id="rId2" action="ppaction://hlinksldjump?num=2"/>
          </p:cNvPr>
          <p:cNvSpPr>
            <a:spLocks noChangeArrowheads="1"/>
          </p:cNvSpPr>
          <p:nvPr/>
        </p:nvSpPr>
        <p:spPr bwMode="auto">
          <a:xfrm>
            <a:off x="164023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a:t>
            </a:r>
          </a:p>
        </p:txBody>
      </p:sp>
      <p:sp>
        <p:nvSpPr>
          <p:cNvPr id="36" name="Rectangle 21">
            <a:hlinkClick r:id="rId3" action="ppaction://hlinksldjump?num=3"/>
          </p:cNvPr>
          <p:cNvSpPr>
            <a:spLocks noChangeArrowheads="1"/>
          </p:cNvSpPr>
          <p:nvPr/>
        </p:nvSpPr>
        <p:spPr bwMode="auto">
          <a:xfrm>
            <a:off x="204989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2</a:t>
            </a:r>
          </a:p>
        </p:txBody>
      </p:sp>
      <p:sp>
        <p:nvSpPr>
          <p:cNvPr id="37" name="Rectangle 21">
            <a:hlinkClick r:id="rId4" action="ppaction://hlinksldjump?num=5"/>
          </p:cNvPr>
          <p:cNvSpPr>
            <a:spLocks noChangeArrowheads="1"/>
          </p:cNvSpPr>
          <p:nvPr/>
        </p:nvSpPr>
        <p:spPr bwMode="auto">
          <a:xfrm>
            <a:off x="245955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3</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41" name="Rectangle 21"/>
          <p:cNvSpPr>
            <a:spLocks noChangeArrowheads="1"/>
          </p:cNvSpPr>
          <p:nvPr/>
        </p:nvSpPr>
        <p:spPr bwMode="auto">
          <a:xfrm>
            <a:off x="409818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7</a:t>
            </a:r>
          </a:p>
        </p:txBody>
      </p:sp>
      <p:sp>
        <p:nvSpPr>
          <p:cNvPr id="42" name="Rectangle 21"/>
          <p:cNvSpPr>
            <a:spLocks noChangeArrowheads="1"/>
          </p:cNvSpPr>
          <p:nvPr/>
        </p:nvSpPr>
        <p:spPr bwMode="auto">
          <a:xfrm>
            <a:off x="450784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8</a:t>
            </a:r>
          </a:p>
        </p:txBody>
      </p:sp>
      <p:sp>
        <p:nvSpPr>
          <p:cNvPr id="43" name="Rectangle 21"/>
          <p:cNvSpPr>
            <a:spLocks noChangeArrowheads="1"/>
          </p:cNvSpPr>
          <p:nvPr/>
        </p:nvSpPr>
        <p:spPr bwMode="auto">
          <a:xfrm>
            <a:off x="491749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9</a:t>
            </a:r>
          </a:p>
        </p:txBody>
      </p:sp>
      <p:sp>
        <p:nvSpPr>
          <p:cNvPr id="44" name="Rectangle 21"/>
          <p:cNvSpPr>
            <a:spLocks noChangeArrowheads="1"/>
          </p:cNvSpPr>
          <p:nvPr/>
        </p:nvSpPr>
        <p:spPr bwMode="auto">
          <a:xfrm>
            <a:off x="532715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10</a:t>
            </a:r>
          </a:p>
        </p:txBody>
      </p:sp>
      <p:sp>
        <p:nvSpPr>
          <p:cNvPr id="45" name="Rectangle 21"/>
          <p:cNvSpPr>
            <a:spLocks noChangeArrowheads="1"/>
          </p:cNvSpPr>
          <p:nvPr/>
        </p:nvSpPr>
        <p:spPr bwMode="auto">
          <a:xfrm>
            <a:off x="573681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11</a:t>
            </a:r>
          </a:p>
        </p:txBody>
      </p:sp>
      <p:sp>
        <p:nvSpPr>
          <p:cNvPr id="46" name="Rectangle 21"/>
          <p:cNvSpPr>
            <a:spLocks noChangeArrowheads="1"/>
          </p:cNvSpPr>
          <p:nvPr/>
        </p:nvSpPr>
        <p:spPr bwMode="auto">
          <a:xfrm>
            <a:off x="614647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12</a:t>
            </a:r>
          </a:p>
        </p:txBody>
      </p:sp>
      <p:sp>
        <p:nvSpPr>
          <p:cNvPr id="47" name="Rectangle 21"/>
          <p:cNvSpPr>
            <a:spLocks noChangeArrowheads="1"/>
          </p:cNvSpPr>
          <p:nvPr/>
        </p:nvSpPr>
        <p:spPr bwMode="auto">
          <a:xfrm>
            <a:off x="655613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13</a:t>
            </a:r>
          </a:p>
        </p:txBody>
      </p:sp>
      <p:sp>
        <p:nvSpPr>
          <p:cNvPr id="24" name="Rectangle 21">
            <a:hlinkClick r:id="rId5" action="ppaction://hlinksldjump?num=7"/>
          </p:cNvPr>
          <p:cNvSpPr>
            <a:spLocks noChangeArrowheads="1"/>
          </p:cNvSpPr>
          <p:nvPr/>
        </p:nvSpPr>
        <p:spPr bwMode="auto">
          <a:xfrm>
            <a:off x="286920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4</a:t>
            </a:r>
          </a:p>
        </p:txBody>
      </p:sp>
      <p:sp>
        <p:nvSpPr>
          <p:cNvPr id="27" name="Rectangle 21">
            <a:hlinkClick r:id="rId6" action="ppaction://hlinksldjump?num=8"/>
          </p:cNvPr>
          <p:cNvSpPr>
            <a:spLocks noChangeArrowheads="1"/>
          </p:cNvSpPr>
          <p:nvPr/>
        </p:nvSpPr>
        <p:spPr bwMode="auto">
          <a:xfrm>
            <a:off x="3278867" y="278414"/>
            <a:ext cx="288000" cy="288000"/>
          </a:xfrm>
          <a:prstGeom prst="roundRect">
            <a:avLst/>
          </a:prstGeom>
          <a:solidFill>
            <a:srgbClr val="00B0F0"/>
          </a:solidFill>
          <a:ln w="9525">
            <a:noFill/>
            <a:miter lim="800000"/>
          </a:ln>
          <a:effectLs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bg1"/>
                </a:solidFill>
                <a:latin typeface="Arial" pitchFamily="34" charset="0"/>
                <a:ea typeface="楷体" pitchFamily="49" charset="-122"/>
                <a:cs typeface="Arial" pitchFamily="34" charset="0"/>
              </a:rPr>
              <a:t>5</a:t>
            </a:r>
          </a:p>
        </p:txBody>
      </p:sp>
      <p:sp>
        <p:nvSpPr>
          <p:cNvPr id="28" name="Rectangle 21"/>
          <p:cNvSpPr>
            <a:spLocks noChangeArrowheads="1"/>
          </p:cNvSpPr>
          <p:nvPr/>
        </p:nvSpPr>
        <p:spPr bwMode="auto">
          <a:xfrm>
            <a:off x="368852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6</a:t>
            </a:r>
          </a:p>
        </p:txBody>
      </p:sp>
      <p:sp>
        <p:nvSpPr>
          <p:cNvPr id="26" name="Rectangle 21"/>
          <p:cNvSpPr>
            <a:spLocks noChangeArrowheads="1"/>
          </p:cNvSpPr>
          <p:nvPr/>
        </p:nvSpPr>
        <p:spPr bwMode="auto">
          <a:xfrm>
            <a:off x="696578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14</a:t>
            </a:r>
          </a:p>
        </p:txBody>
      </p:sp>
      <p:sp>
        <p:nvSpPr>
          <p:cNvPr id="29" name="Rectangle 21"/>
          <p:cNvSpPr>
            <a:spLocks noChangeArrowheads="1"/>
          </p:cNvSpPr>
          <p:nvPr/>
        </p:nvSpPr>
        <p:spPr bwMode="auto">
          <a:xfrm>
            <a:off x="737544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15</a:t>
            </a:r>
          </a:p>
        </p:txBody>
      </p:sp>
      <p:sp>
        <p:nvSpPr>
          <p:cNvPr id="30" name="TextBox 9"/>
          <p:cNvSpPr txBox="1"/>
          <p:nvPr/>
        </p:nvSpPr>
        <p:spPr>
          <a:xfrm>
            <a:off x="404562" y="3413884"/>
            <a:ext cx="756000" cy="78483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a:solidFill>
                  <a:srgbClr val="C00000"/>
                </a:solidFill>
                <a:latin typeface="华文细黑" pitchFamily="2" charset="-122"/>
                <a:ea typeface="华文细黑" pitchFamily="2" charset="-122"/>
              </a:rPr>
              <a:t>√</a:t>
            </a:r>
          </a:p>
        </p:txBody>
      </p:sp>
      <p:sp>
        <p:nvSpPr>
          <p:cNvPr id="31" name="Rectangle 21"/>
          <p:cNvSpPr>
            <a:spLocks noChangeArrowheads="1"/>
          </p:cNvSpPr>
          <p:nvPr/>
        </p:nvSpPr>
        <p:spPr bwMode="auto">
          <a:xfrm>
            <a:off x="7785104"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16</a:t>
            </a:r>
          </a:p>
        </p:txBody>
      </p:sp>
      <p:sp>
        <p:nvSpPr>
          <p:cNvPr id="21" name="Rectangle 21"/>
          <p:cNvSpPr>
            <a:spLocks noChangeArrowheads="1"/>
          </p:cNvSpPr>
          <p:nvPr/>
        </p:nvSpPr>
        <p:spPr bwMode="auto">
          <a:xfrm>
            <a:off x="819476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lumMod val="50000"/>
                    <a:lumOff val="50000"/>
                  </a:prstClr>
                </a:solidFill>
                <a:ea typeface="楷体" pitchFamily="49" charset="-122"/>
                <a:cs typeface="Arial" pitchFamily="34" charset="0"/>
              </a:rPr>
              <a:t>17</a:t>
            </a:r>
            <a:endParaRPr lang="en-US" altLang="zh-CN" sz="1400">
              <a:solidFill>
                <a:prstClr val="black">
                  <a:lumMod val="50000"/>
                  <a:lumOff val="50000"/>
                </a:prstClr>
              </a:solidFill>
              <a:ea typeface="楷体" pitchFamily="49" charset="-122"/>
              <a:cs typeface="Arial" pitchFamily="34" charset="0"/>
            </a:endParaRPr>
          </a:p>
        </p:txBody>
      </p:sp>
    </p:spTree>
    <p:extLst>
      <p:ext uri="{BB962C8B-B14F-4D97-AF65-F5344CB8AC3E}">
        <p14:creationId xmlns:p14="http://schemas.microsoft.com/office/powerpoint/2010/main" val="2944825417"/>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0"/>
                                        </p:tgtEl>
                                        <p:attrNameLst>
                                          <p:attrName>style.visibility</p:attrName>
                                        </p:attrNameLst>
                                      </p:cBhvr>
                                      <p:to>
                                        <p:strVal val="visible"/>
                                      </p:to>
                                    </p:set>
                                    <p:animEffect transition="in" filter="blinds(horizontal)">
                                      <p:cBhvr>
                                        <p:cTn id="7"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3" name="组合 32"/>
          <p:cNvGrpSpPr/>
          <p:nvPr/>
        </p:nvGrpSpPr>
        <p:grpSpPr>
          <a:xfrm>
            <a:off x="335206" y="981522"/>
            <a:ext cx="11520000" cy="4464496"/>
            <a:chOff x="335206" y="875209"/>
            <a:chExt cx="11520000" cy="4464496"/>
          </a:xfrm>
        </p:grpSpPr>
        <p:sp>
          <p:nvSpPr>
            <p:cNvPr id="38" name="圆角矩形 37">
              <a:extLst>
                <a:ext uri="{FF2B5EF4-FFF2-40B4-BE49-F238E27FC236}">
                  <a16:creationId xmlns:a16="http://schemas.microsoft.com/office/drawing/2014/main" xmlns="" id="{E595429C-FC91-844C-93CF-CDF13B79A00E}"/>
                </a:ext>
              </a:extLst>
            </p:cNvPr>
            <p:cNvSpPr/>
            <p:nvPr/>
          </p:nvSpPr>
          <p:spPr>
            <a:xfrm>
              <a:off x="335206" y="996241"/>
              <a:ext cx="11520000" cy="4343464"/>
            </a:xfrm>
            <a:prstGeom prst="roundRect">
              <a:avLst>
                <a:gd name="adj" fmla="val 4181"/>
              </a:avLst>
            </a:prstGeom>
            <a:solidFill>
              <a:schemeClr val="accent5">
                <a:lumMod val="20000"/>
                <a:lumOff val="80000"/>
              </a:schemeClr>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kumimoji="1" lang="en-US" altLang="zh-CN" smtClean="0">
                <a:solidFill>
                  <a:prstClr val="white"/>
                </a:solidFill>
              </a:endParaRPr>
            </a:p>
          </p:txBody>
        </p:sp>
        <p:sp>
          <p:nvSpPr>
            <p:cNvPr id="39" name="矩形 38">
              <a:extLst>
                <a:ext uri="{FF2B5EF4-FFF2-40B4-BE49-F238E27FC236}">
                  <a16:creationId xmlns:a16="http://schemas.microsoft.com/office/drawing/2014/main" xmlns="" id="{FB65ABD8-6080-B245-B7CB-5CF76B33E96C}"/>
                </a:ext>
              </a:extLst>
            </p:cNvPr>
            <p:cNvSpPr/>
            <p:nvPr/>
          </p:nvSpPr>
          <p:spPr>
            <a:xfrm>
              <a:off x="920948" y="943678"/>
              <a:ext cx="714645" cy="174555"/>
            </a:xfrm>
            <a:prstGeom prst="rect">
              <a:avLst/>
            </a:prstGeom>
            <a:solidFill>
              <a:srgbClr val="383E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defTabSz="1219140"/>
              <a:endParaRPr lang="zh-CN" altLang="en-US">
                <a:solidFill>
                  <a:prstClr val="white"/>
                </a:solidFill>
              </a:endParaRPr>
            </a:p>
          </p:txBody>
        </p:sp>
        <p:sp>
          <p:nvSpPr>
            <p:cNvPr id="40" name="文本框 39">
              <a:extLst>
                <a:ext uri="{FF2B5EF4-FFF2-40B4-BE49-F238E27FC236}">
                  <a16:creationId xmlns:a16="http://schemas.microsoft.com/office/drawing/2014/main" xmlns="" id="{88957DF7-A6C0-3848-B485-D6CCBD5F92BE}"/>
                </a:ext>
              </a:extLst>
            </p:cNvPr>
            <p:cNvSpPr txBox="1"/>
            <p:nvPr/>
          </p:nvSpPr>
          <p:spPr>
            <a:xfrm>
              <a:off x="884604" y="875209"/>
              <a:ext cx="787333" cy="236026"/>
            </a:xfrm>
            <a:custGeom>
              <a:rect l="l" t="t" r="r" b="b"/>
              <a:pathLst>
                <a:path w="583768" h="216027">
                  <a:moveTo>
                    <a:pt x="96012" y="106756"/>
                  </a:moveTo>
                  <a:lnTo>
                    <a:pt x="91211" y="139217"/>
                  </a:lnTo>
                  <a:lnTo>
                    <a:pt x="107670" y="139217"/>
                  </a:lnTo>
                  <a:lnTo>
                    <a:pt x="112014" y="106756"/>
                  </a:lnTo>
                  <a:close/>
                  <a:moveTo>
                    <a:pt x="53264" y="106756"/>
                  </a:moveTo>
                  <a:lnTo>
                    <a:pt x="48692" y="139217"/>
                  </a:lnTo>
                  <a:lnTo>
                    <a:pt x="64922" y="139217"/>
                  </a:lnTo>
                  <a:lnTo>
                    <a:pt x="69494" y="106756"/>
                  </a:lnTo>
                  <a:close/>
                  <a:moveTo>
                    <a:pt x="213055" y="82524"/>
                  </a:moveTo>
                  <a:lnTo>
                    <a:pt x="249174" y="82524"/>
                  </a:lnTo>
                  <a:lnTo>
                    <a:pt x="248031" y="92811"/>
                  </a:lnTo>
                  <a:lnTo>
                    <a:pt x="279121" y="92811"/>
                  </a:lnTo>
                  <a:lnTo>
                    <a:pt x="277749" y="104927"/>
                  </a:lnTo>
                  <a:cubicBezTo>
                    <a:pt x="277292" y="107670"/>
                    <a:pt x="276149" y="110033"/>
                    <a:pt x="274320" y="112014"/>
                  </a:cubicBezTo>
                  <a:cubicBezTo>
                    <a:pt x="272644" y="113995"/>
                    <a:pt x="270662" y="114986"/>
                    <a:pt x="268376" y="114986"/>
                  </a:cubicBezTo>
                  <a:lnTo>
                    <a:pt x="244831" y="114986"/>
                  </a:lnTo>
                  <a:lnTo>
                    <a:pt x="239573" y="152019"/>
                  </a:lnTo>
                  <a:lnTo>
                    <a:pt x="272948" y="152019"/>
                  </a:lnTo>
                  <a:lnTo>
                    <a:pt x="271348" y="164592"/>
                  </a:lnTo>
                  <a:cubicBezTo>
                    <a:pt x="270891" y="167640"/>
                    <a:pt x="269519" y="170307"/>
                    <a:pt x="267233" y="172593"/>
                  </a:cubicBezTo>
                  <a:cubicBezTo>
                    <a:pt x="264947" y="174574"/>
                    <a:pt x="262357" y="175565"/>
                    <a:pt x="259461" y="175565"/>
                  </a:cubicBezTo>
                  <a:lnTo>
                    <a:pt x="236372" y="175565"/>
                  </a:lnTo>
                  <a:lnTo>
                    <a:pt x="231800" y="211683"/>
                  </a:lnTo>
                  <a:cubicBezTo>
                    <a:pt x="231648" y="212903"/>
                    <a:pt x="231191" y="213893"/>
                    <a:pt x="230429" y="214655"/>
                  </a:cubicBezTo>
                  <a:cubicBezTo>
                    <a:pt x="229667" y="215417"/>
                    <a:pt x="228752" y="215798"/>
                    <a:pt x="227685" y="215798"/>
                  </a:cubicBezTo>
                  <a:lnTo>
                    <a:pt x="192481" y="215798"/>
                  </a:lnTo>
                  <a:lnTo>
                    <a:pt x="197510" y="175565"/>
                  </a:lnTo>
                  <a:lnTo>
                    <a:pt x="147218" y="175565"/>
                  </a:lnTo>
                  <a:lnTo>
                    <a:pt x="149276" y="160706"/>
                  </a:lnTo>
                  <a:cubicBezTo>
                    <a:pt x="149580" y="158420"/>
                    <a:pt x="150647" y="156438"/>
                    <a:pt x="152476" y="154762"/>
                  </a:cubicBezTo>
                  <a:cubicBezTo>
                    <a:pt x="154305" y="152933"/>
                    <a:pt x="156286" y="152019"/>
                    <a:pt x="158420" y="152019"/>
                  </a:cubicBezTo>
                  <a:lnTo>
                    <a:pt x="200711" y="152019"/>
                  </a:lnTo>
                  <a:lnTo>
                    <a:pt x="205968" y="114986"/>
                  </a:lnTo>
                  <a:lnTo>
                    <a:pt x="190881" y="114986"/>
                  </a:lnTo>
                  <a:lnTo>
                    <a:pt x="190424" y="115671"/>
                  </a:lnTo>
                  <a:cubicBezTo>
                    <a:pt x="189052" y="120091"/>
                    <a:pt x="186690" y="123520"/>
                    <a:pt x="183337" y="125958"/>
                  </a:cubicBezTo>
                  <a:cubicBezTo>
                    <a:pt x="179375" y="128702"/>
                    <a:pt x="175184" y="130073"/>
                    <a:pt x="170764" y="130073"/>
                  </a:cubicBezTo>
                  <a:lnTo>
                    <a:pt x="151790" y="130073"/>
                  </a:lnTo>
                  <a:lnTo>
                    <a:pt x="164592" y="87325"/>
                  </a:lnTo>
                  <a:cubicBezTo>
                    <a:pt x="164897" y="86563"/>
                    <a:pt x="165354" y="85953"/>
                    <a:pt x="165963" y="85496"/>
                  </a:cubicBezTo>
                  <a:cubicBezTo>
                    <a:pt x="166573" y="85039"/>
                    <a:pt x="167259" y="84810"/>
                    <a:pt x="168021" y="84810"/>
                  </a:cubicBezTo>
                  <a:lnTo>
                    <a:pt x="199339" y="84810"/>
                  </a:lnTo>
                  <a:lnTo>
                    <a:pt x="196596" y="92811"/>
                  </a:lnTo>
                  <a:lnTo>
                    <a:pt x="208483" y="92811"/>
                  </a:lnTo>
                  <a:lnTo>
                    <a:pt x="209169" y="85496"/>
                  </a:lnTo>
                  <a:cubicBezTo>
                    <a:pt x="209169" y="84887"/>
                    <a:pt x="209283" y="84468"/>
                    <a:pt x="209512" y="84239"/>
                  </a:cubicBezTo>
                  <a:cubicBezTo>
                    <a:pt x="209740" y="84010"/>
                    <a:pt x="210083" y="83744"/>
                    <a:pt x="210540" y="83439"/>
                  </a:cubicBezTo>
                  <a:cubicBezTo>
                    <a:pt x="211302" y="82829"/>
                    <a:pt x="212141" y="82524"/>
                    <a:pt x="213055" y="82524"/>
                  </a:cubicBezTo>
                  <a:close/>
                  <a:moveTo>
                    <a:pt x="102641" y="59207"/>
                  </a:moveTo>
                  <a:lnTo>
                    <a:pt x="98298" y="88239"/>
                  </a:lnTo>
                  <a:lnTo>
                    <a:pt x="114757" y="88239"/>
                  </a:lnTo>
                  <a:lnTo>
                    <a:pt x="118643" y="59207"/>
                  </a:lnTo>
                  <a:close/>
                  <a:moveTo>
                    <a:pt x="400431" y="48692"/>
                  </a:moveTo>
                  <a:lnTo>
                    <a:pt x="419862" y="48692"/>
                  </a:lnTo>
                  <a:cubicBezTo>
                    <a:pt x="421538" y="48692"/>
                    <a:pt x="422872" y="49301"/>
                    <a:pt x="423862" y="50520"/>
                  </a:cubicBezTo>
                  <a:cubicBezTo>
                    <a:pt x="424853" y="51740"/>
                    <a:pt x="425272" y="53187"/>
                    <a:pt x="425120" y="54864"/>
                  </a:cubicBezTo>
                  <a:lnTo>
                    <a:pt x="406832" y="216027"/>
                  </a:lnTo>
                  <a:cubicBezTo>
                    <a:pt x="400126" y="216027"/>
                    <a:pt x="394564" y="213398"/>
                    <a:pt x="390144" y="208140"/>
                  </a:cubicBezTo>
                  <a:cubicBezTo>
                    <a:pt x="385724" y="202882"/>
                    <a:pt x="383819" y="196596"/>
                    <a:pt x="384429" y="189281"/>
                  </a:cubicBezTo>
                  <a:close/>
                  <a:moveTo>
                    <a:pt x="328879" y="48692"/>
                  </a:moveTo>
                  <a:lnTo>
                    <a:pt x="347624" y="48692"/>
                  </a:lnTo>
                  <a:lnTo>
                    <a:pt x="324764" y="197967"/>
                  </a:lnTo>
                  <a:cubicBezTo>
                    <a:pt x="323850" y="203301"/>
                    <a:pt x="321488" y="207645"/>
                    <a:pt x="317678" y="210998"/>
                  </a:cubicBezTo>
                  <a:cubicBezTo>
                    <a:pt x="313868" y="214350"/>
                    <a:pt x="309524" y="216027"/>
                    <a:pt x="304648" y="216027"/>
                  </a:cubicBezTo>
                  <a:lnTo>
                    <a:pt x="296418" y="216027"/>
                  </a:lnTo>
                  <a:lnTo>
                    <a:pt x="321107" y="55778"/>
                  </a:lnTo>
                  <a:cubicBezTo>
                    <a:pt x="321564" y="53645"/>
                    <a:pt x="322516" y="51930"/>
                    <a:pt x="323964" y="50635"/>
                  </a:cubicBezTo>
                  <a:cubicBezTo>
                    <a:pt x="325412" y="49339"/>
                    <a:pt x="327050" y="48692"/>
                    <a:pt x="328879" y="48692"/>
                  </a:cubicBezTo>
                  <a:close/>
                  <a:moveTo>
                    <a:pt x="499643" y="5943"/>
                  </a:moveTo>
                  <a:lnTo>
                    <a:pt x="583768" y="5943"/>
                  </a:lnTo>
                  <a:cubicBezTo>
                    <a:pt x="583006" y="10820"/>
                    <a:pt x="580911" y="14821"/>
                    <a:pt x="577482" y="17945"/>
                  </a:cubicBezTo>
                  <a:cubicBezTo>
                    <a:pt x="574053" y="21069"/>
                    <a:pt x="570052" y="22631"/>
                    <a:pt x="565480" y="22631"/>
                  </a:cubicBezTo>
                  <a:lnTo>
                    <a:pt x="497586" y="22631"/>
                  </a:lnTo>
                  <a:close/>
                  <a:moveTo>
                    <a:pt x="457581" y="5943"/>
                  </a:moveTo>
                  <a:lnTo>
                    <a:pt x="492785" y="5943"/>
                  </a:lnTo>
                  <a:lnTo>
                    <a:pt x="486156" y="56235"/>
                  </a:lnTo>
                  <a:lnTo>
                    <a:pt x="577139" y="56235"/>
                  </a:lnTo>
                  <a:lnTo>
                    <a:pt x="574624" y="74752"/>
                  </a:lnTo>
                  <a:lnTo>
                    <a:pt x="560680" y="74752"/>
                  </a:lnTo>
                  <a:lnTo>
                    <a:pt x="541934" y="216027"/>
                  </a:lnTo>
                  <a:lnTo>
                    <a:pt x="498272" y="216027"/>
                  </a:lnTo>
                  <a:lnTo>
                    <a:pt x="516788" y="74752"/>
                  </a:lnTo>
                  <a:lnTo>
                    <a:pt x="483641" y="74752"/>
                  </a:lnTo>
                  <a:lnTo>
                    <a:pt x="468325" y="191338"/>
                  </a:lnTo>
                  <a:cubicBezTo>
                    <a:pt x="467411" y="198196"/>
                    <a:pt x="464439" y="204063"/>
                    <a:pt x="459410" y="208940"/>
                  </a:cubicBezTo>
                  <a:cubicBezTo>
                    <a:pt x="454533" y="213665"/>
                    <a:pt x="448742" y="216027"/>
                    <a:pt x="442036" y="216027"/>
                  </a:cubicBezTo>
                  <a:lnTo>
                    <a:pt x="421234" y="216027"/>
                  </a:lnTo>
                  <a:lnTo>
                    <a:pt x="447751" y="15087"/>
                  </a:lnTo>
                  <a:cubicBezTo>
                    <a:pt x="448208" y="12344"/>
                    <a:pt x="449351" y="10134"/>
                    <a:pt x="451180" y="8458"/>
                  </a:cubicBezTo>
                  <a:cubicBezTo>
                    <a:pt x="453009" y="6782"/>
                    <a:pt x="455143" y="5943"/>
                    <a:pt x="457581" y="5943"/>
                  </a:cubicBezTo>
                  <a:close/>
                  <a:moveTo>
                    <a:pt x="173050" y="2514"/>
                  </a:moveTo>
                  <a:lnTo>
                    <a:pt x="284378" y="2514"/>
                  </a:lnTo>
                  <a:cubicBezTo>
                    <a:pt x="286055" y="2514"/>
                    <a:pt x="287426" y="2972"/>
                    <a:pt x="288493" y="3886"/>
                  </a:cubicBezTo>
                  <a:cubicBezTo>
                    <a:pt x="289560" y="5105"/>
                    <a:pt x="289941" y="6553"/>
                    <a:pt x="289636" y="8229"/>
                  </a:cubicBezTo>
                  <a:lnTo>
                    <a:pt x="284150" y="49835"/>
                  </a:lnTo>
                  <a:cubicBezTo>
                    <a:pt x="283083" y="56997"/>
                    <a:pt x="280340" y="62789"/>
                    <a:pt x="275920" y="67208"/>
                  </a:cubicBezTo>
                  <a:cubicBezTo>
                    <a:pt x="271501" y="71933"/>
                    <a:pt x="264719" y="74295"/>
                    <a:pt x="255575" y="74295"/>
                  </a:cubicBezTo>
                  <a:lnTo>
                    <a:pt x="222656" y="74295"/>
                  </a:lnTo>
                  <a:lnTo>
                    <a:pt x="224485" y="61265"/>
                  </a:lnTo>
                  <a:cubicBezTo>
                    <a:pt x="224637" y="59741"/>
                    <a:pt x="225323" y="58369"/>
                    <a:pt x="226542" y="57150"/>
                  </a:cubicBezTo>
                  <a:cubicBezTo>
                    <a:pt x="227762" y="56235"/>
                    <a:pt x="229133" y="55778"/>
                    <a:pt x="230657" y="55778"/>
                  </a:cubicBezTo>
                  <a:lnTo>
                    <a:pt x="238658" y="55778"/>
                  </a:lnTo>
                  <a:cubicBezTo>
                    <a:pt x="242316" y="55778"/>
                    <a:pt x="244450" y="54026"/>
                    <a:pt x="245059" y="50520"/>
                  </a:cubicBezTo>
                  <a:lnTo>
                    <a:pt x="249174" y="19888"/>
                  </a:lnTo>
                  <a:lnTo>
                    <a:pt x="220599" y="19888"/>
                  </a:lnTo>
                  <a:lnTo>
                    <a:pt x="212141" y="49377"/>
                  </a:lnTo>
                  <a:cubicBezTo>
                    <a:pt x="209397" y="57455"/>
                    <a:pt x="204749" y="63627"/>
                    <a:pt x="198196" y="67894"/>
                  </a:cubicBezTo>
                  <a:cubicBezTo>
                    <a:pt x="191643" y="72161"/>
                    <a:pt x="184785" y="74295"/>
                    <a:pt x="177622" y="74295"/>
                  </a:cubicBezTo>
                  <a:lnTo>
                    <a:pt x="162534" y="74295"/>
                  </a:lnTo>
                  <a:lnTo>
                    <a:pt x="181051" y="19888"/>
                  </a:lnTo>
                  <a:lnTo>
                    <a:pt x="166192" y="19888"/>
                  </a:lnTo>
                  <a:lnTo>
                    <a:pt x="168021" y="6401"/>
                  </a:lnTo>
                  <a:cubicBezTo>
                    <a:pt x="168173" y="5181"/>
                    <a:pt x="168707" y="4191"/>
                    <a:pt x="169621" y="3429"/>
                  </a:cubicBezTo>
                  <a:cubicBezTo>
                    <a:pt x="170688" y="2819"/>
                    <a:pt x="171831" y="2514"/>
                    <a:pt x="173050" y="2514"/>
                  </a:cubicBezTo>
                  <a:close/>
                  <a:moveTo>
                    <a:pt x="365455" y="228"/>
                  </a:moveTo>
                  <a:lnTo>
                    <a:pt x="400660" y="228"/>
                  </a:lnTo>
                  <a:lnTo>
                    <a:pt x="398374" y="18974"/>
                  </a:lnTo>
                  <a:lnTo>
                    <a:pt x="433349" y="18974"/>
                  </a:lnTo>
                  <a:lnTo>
                    <a:pt x="431749" y="30404"/>
                  </a:lnTo>
                  <a:cubicBezTo>
                    <a:pt x="431444" y="32537"/>
                    <a:pt x="430568" y="34252"/>
                    <a:pt x="429120" y="35547"/>
                  </a:cubicBezTo>
                  <a:cubicBezTo>
                    <a:pt x="427672" y="36843"/>
                    <a:pt x="426034" y="37490"/>
                    <a:pt x="424205" y="37490"/>
                  </a:cubicBezTo>
                  <a:lnTo>
                    <a:pt x="395859" y="37490"/>
                  </a:lnTo>
                  <a:lnTo>
                    <a:pt x="373456" y="206654"/>
                  </a:lnTo>
                  <a:cubicBezTo>
                    <a:pt x="372999" y="209397"/>
                    <a:pt x="371818" y="211645"/>
                    <a:pt x="369913" y="213398"/>
                  </a:cubicBezTo>
                  <a:cubicBezTo>
                    <a:pt x="368008" y="215151"/>
                    <a:pt x="365760" y="216027"/>
                    <a:pt x="363169" y="216027"/>
                  </a:cubicBezTo>
                  <a:lnTo>
                    <a:pt x="330251" y="216027"/>
                  </a:lnTo>
                  <a:lnTo>
                    <a:pt x="353797" y="37490"/>
                  </a:lnTo>
                  <a:lnTo>
                    <a:pt x="320650" y="37490"/>
                  </a:lnTo>
                  <a:lnTo>
                    <a:pt x="322250" y="25374"/>
                  </a:lnTo>
                  <a:cubicBezTo>
                    <a:pt x="322555" y="23393"/>
                    <a:pt x="323355" y="21831"/>
                    <a:pt x="324650" y="20688"/>
                  </a:cubicBezTo>
                  <a:cubicBezTo>
                    <a:pt x="325945" y="19545"/>
                    <a:pt x="327431" y="18974"/>
                    <a:pt x="329108" y="18974"/>
                  </a:cubicBezTo>
                  <a:lnTo>
                    <a:pt x="356311" y="18974"/>
                  </a:lnTo>
                  <a:lnTo>
                    <a:pt x="357911" y="7315"/>
                  </a:lnTo>
                  <a:cubicBezTo>
                    <a:pt x="358216" y="5334"/>
                    <a:pt x="359092" y="3657"/>
                    <a:pt x="360540" y="2286"/>
                  </a:cubicBezTo>
                  <a:cubicBezTo>
                    <a:pt x="361988" y="914"/>
                    <a:pt x="363626" y="228"/>
                    <a:pt x="365455" y="228"/>
                  </a:cubicBezTo>
                  <a:close/>
                  <a:moveTo>
                    <a:pt x="42062" y="0"/>
                  </a:moveTo>
                  <a:lnTo>
                    <a:pt x="86639" y="0"/>
                  </a:lnTo>
                  <a:lnTo>
                    <a:pt x="83896" y="3657"/>
                  </a:lnTo>
                  <a:lnTo>
                    <a:pt x="155905" y="3657"/>
                  </a:lnTo>
                  <a:cubicBezTo>
                    <a:pt x="157429" y="3657"/>
                    <a:pt x="158572" y="4267"/>
                    <a:pt x="159334" y="5486"/>
                  </a:cubicBezTo>
                  <a:cubicBezTo>
                    <a:pt x="160096" y="6705"/>
                    <a:pt x="160172" y="8077"/>
                    <a:pt x="159563" y="9601"/>
                  </a:cubicBezTo>
                  <a:lnTo>
                    <a:pt x="145161" y="41834"/>
                  </a:lnTo>
                  <a:lnTo>
                    <a:pt x="157962" y="41834"/>
                  </a:lnTo>
                  <a:lnTo>
                    <a:pt x="135788" y="198882"/>
                  </a:lnTo>
                  <a:cubicBezTo>
                    <a:pt x="135179" y="203606"/>
                    <a:pt x="133274" y="207645"/>
                    <a:pt x="130073" y="210998"/>
                  </a:cubicBezTo>
                  <a:cubicBezTo>
                    <a:pt x="126873" y="214198"/>
                    <a:pt x="123215" y="215798"/>
                    <a:pt x="119100" y="215798"/>
                  </a:cubicBezTo>
                  <a:lnTo>
                    <a:pt x="96698" y="215798"/>
                  </a:lnTo>
                  <a:lnTo>
                    <a:pt x="104927" y="156591"/>
                  </a:lnTo>
                  <a:lnTo>
                    <a:pt x="88925" y="156591"/>
                  </a:lnTo>
                  <a:lnTo>
                    <a:pt x="80924" y="212369"/>
                  </a:lnTo>
                  <a:lnTo>
                    <a:pt x="54635" y="212369"/>
                  </a:lnTo>
                  <a:lnTo>
                    <a:pt x="62408" y="156591"/>
                  </a:lnTo>
                  <a:lnTo>
                    <a:pt x="46177" y="156591"/>
                  </a:lnTo>
                  <a:lnTo>
                    <a:pt x="40233" y="198425"/>
                  </a:lnTo>
                  <a:cubicBezTo>
                    <a:pt x="39624" y="203301"/>
                    <a:pt x="37643" y="207492"/>
                    <a:pt x="34290" y="210998"/>
                  </a:cubicBezTo>
                  <a:cubicBezTo>
                    <a:pt x="30785" y="214198"/>
                    <a:pt x="26975" y="215798"/>
                    <a:pt x="22860" y="215798"/>
                  </a:cubicBezTo>
                  <a:lnTo>
                    <a:pt x="0" y="215798"/>
                  </a:lnTo>
                  <a:lnTo>
                    <a:pt x="24689" y="41834"/>
                  </a:lnTo>
                  <a:lnTo>
                    <a:pt x="62636" y="41834"/>
                  </a:lnTo>
                  <a:lnTo>
                    <a:pt x="55778" y="88239"/>
                  </a:lnTo>
                  <a:lnTo>
                    <a:pt x="72009" y="88239"/>
                  </a:lnTo>
                  <a:lnTo>
                    <a:pt x="76124" y="59207"/>
                  </a:lnTo>
                  <a:lnTo>
                    <a:pt x="64694" y="59207"/>
                  </a:lnTo>
                  <a:lnTo>
                    <a:pt x="67437" y="41834"/>
                  </a:lnTo>
                  <a:lnTo>
                    <a:pt x="103098" y="41834"/>
                  </a:lnTo>
                  <a:lnTo>
                    <a:pt x="111785" y="21031"/>
                  </a:lnTo>
                  <a:lnTo>
                    <a:pt x="74981" y="21031"/>
                  </a:lnTo>
                  <a:cubicBezTo>
                    <a:pt x="69189" y="31089"/>
                    <a:pt x="61722" y="36119"/>
                    <a:pt x="52578" y="36119"/>
                  </a:cubicBezTo>
                  <a:lnTo>
                    <a:pt x="21031" y="36119"/>
                  </a:lnTo>
                  <a:lnTo>
                    <a:pt x="36804" y="3200"/>
                  </a:lnTo>
                  <a:cubicBezTo>
                    <a:pt x="38328" y="1067"/>
                    <a:pt x="40081" y="0"/>
                    <a:pt x="42062" y="0"/>
                  </a:cubicBezTo>
                  <a:close/>
                </a:path>
              </a:pathLst>
            </a:custGeom>
            <a:solidFill>
              <a:schemeClr val="accent5">
                <a:lumMod val="40000"/>
                <a:lumOff val="60000"/>
              </a:schemeClr>
            </a:solidFill>
            <a:ln>
              <a:noFill/>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endParaRPr lang="zh-CN" altLang="en-US">
                <a:solidFill>
                  <a:prstClr val="white"/>
                </a:solidFill>
                <a:latin typeface="DOUYU Font" pitchFamily="2" charset="-122"/>
                <a:ea typeface="DOUYU Font" pitchFamily="2" charset="-122"/>
              </a:endParaRPr>
            </a:p>
          </p:txBody>
        </p:sp>
      </p:grpSp>
      <p:sp>
        <p:nvSpPr>
          <p:cNvPr id="43" name="Rectangle 21">
            <a:hlinkClick r:id="rId2" action="ppaction://hlinksldjump?num=2"/>
          </p:cNvPr>
          <p:cNvSpPr>
            <a:spLocks noChangeArrowheads="1"/>
          </p:cNvSpPr>
          <p:nvPr/>
        </p:nvSpPr>
        <p:spPr bwMode="auto">
          <a:xfrm>
            <a:off x="164023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a:t>
            </a:r>
          </a:p>
        </p:txBody>
      </p:sp>
      <p:sp>
        <p:nvSpPr>
          <p:cNvPr id="44" name="Rectangle 21">
            <a:hlinkClick r:id="rId3" action="ppaction://hlinksldjump?num=3"/>
          </p:cNvPr>
          <p:cNvSpPr>
            <a:spLocks noChangeArrowheads="1"/>
          </p:cNvSpPr>
          <p:nvPr/>
        </p:nvSpPr>
        <p:spPr bwMode="auto">
          <a:xfrm>
            <a:off x="204989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2</a:t>
            </a:r>
          </a:p>
        </p:txBody>
      </p:sp>
      <p:sp>
        <p:nvSpPr>
          <p:cNvPr id="45" name="Rectangle 21">
            <a:hlinkClick r:id="rId4" action="ppaction://hlinksldjump?num=5"/>
          </p:cNvPr>
          <p:cNvSpPr>
            <a:spLocks noChangeArrowheads="1"/>
          </p:cNvSpPr>
          <p:nvPr/>
        </p:nvSpPr>
        <p:spPr bwMode="auto">
          <a:xfrm>
            <a:off x="245955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3</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49" name="Rectangle 21"/>
          <p:cNvSpPr>
            <a:spLocks noChangeArrowheads="1"/>
          </p:cNvSpPr>
          <p:nvPr/>
        </p:nvSpPr>
        <p:spPr bwMode="auto">
          <a:xfrm>
            <a:off x="409818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7</a:t>
            </a:r>
          </a:p>
        </p:txBody>
      </p:sp>
      <p:sp>
        <p:nvSpPr>
          <p:cNvPr id="50" name="Rectangle 21"/>
          <p:cNvSpPr>
            <a:spLocks noChangeArrowheads="1"/>
          </p:cNvSpPr>
          <p:nvPr/>
        </p:nvSpPr>
        <p:spPr bwMode="auto">
          <a:xfrm>
            <a:off x="450784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8</a:t>
            </a:r>
          </a:p>
        </p:txBody>
      </p:sp>
      <p:sp>
        <p:nvSpPr>
          <p:cNvPr id="53" name="Rectangle 21"/>
          <p:cNvSpPr>
            <a:spLocks noChangeArrowheads="1"/>
          </p:cNvSpPr>
          <p:nvPr/>
        </p:nvSpPr>
        <p:spPr bwMode="auto">
          <a:xfrm>
            <a:off x="491749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9</a:t>
            </a:r>
          </a:p>
        </p:txBody>
      </p:sp>
      <p:sp>
        <p:nvSpPr>
          <p:cNvPr id="54" name="Rectangle 21"/>
          <p:cNvSpPr>
            <a:spLocks noChangeArrowheads="1"/>
          </p:cNvSpPr>
          <p:nvPr/>
        </p:nvSpPr>
        <p:spPr bwMode="auto">
          <a:xfrm>
            <a:off x="532715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10</a:t>
            </a:r>
          </a:p>
        </p:txBody>
      </p:sp>
      <p:sp>
        <p:nvSpPr>
          <p:cNvPr id="55" name="Rectangle 21"/>
          <p:cNvSpPr>
            <a:spLocks noChangeArrowheads="1"/>
          </p:cNvSpPr>
          <p:nvPr/>
        </p:nvSpPr>
        <p:spPr bwMode="auto">
          <a:xfrm>
            <a:off x="573681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11</a:t>
            </a:r>
          </a:p>
        </p:txBody>
      </p:sp>
      <p:sp>
        <p:nvSpPr>
          <p:cNvPr id="56" name="Rectangle 21"/>
          <p:cNvSpPr>
            <a:spLocks noChangeArrowheads="1"/>
          </p:cNvSpPr>
          <p:nvPr/>
        </p:nvSpPr>
        <p:spPr bwMode="auto">
          <a:xfrm>
            <a:off x="614647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12</a:t>
            </a:r>
          </a:p>
        </p:txBody>
      </p:sp>
      <p:sp>
        <p:nvSpPr>
          <p:cNvPr id="57" name="Rectangle 21"/>
          <p:cNvSpPr>
            <a:spLocks noChangeArrowheads="1"/>
          </p:cNvSpPr>
          <p:nvPr/>
        </p:nvSpPr>
        <p:spPr bwMode="auto">
          <a:xfrm>
            <a:off x="655613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13</a:t>
            </a:r>
          </a:p>
        </p:txBody>
      </p:sp>
      <p:sp>
        <p:nvSpPr>
          <p:cNvPr id="23" name="Rectangle 21">
            <a:hlinkClick r:id="rId5" action="ppaction://hlinksldjump?num=7"/>
          </p:cNvPr>
          <p:cNvSpPr>
            <a:spLocks noChangeArrowheads="1"/>
          </p:cNvSpPr>
          <p:nvPr/>
        </p:nvSpPr>
        <p:spPr bwMode="auto">
          <a:xfrm>
            <a:off x="286920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4</a:t>
            </a:r>
          </a:p>
        </p:txBody>
      </p:sp>
      <p:sp>
        <p:nvSpPr>
          <p:cNvPr id="24" name="Rectangle 21">
            <a:hlinkClick r:id="rId6" action="ppaction://hlinksldjump?num=8"/>
          </p:cNvPr>
          <p:cNvSpPr>
            <a:spLocks noChangeArrowheads="1"/>
          </p:cNvSpPr>
          <p:nvPr/>
        </p:nvSpPr>
        <p:spPr bwMode="auto">
          <a:xfrm>
            <a:off x="3278867" y="278414"/>
            <a:ext cx="288000" cy="288000"/>
          </a:xfrm>
          <a:prstGeom prst="roundRect">
            <a:avLst/>
          </a:prstGeom>
          <a:solidFill>
            <a:srgbClr val="00B0F0"/>
          </a:solidFill>
          <a:ln w="9525">
            <a:noFill/>
            <a:miter lim="800000"/>
          </a:ln>
          <a:effectLs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bg1"/>
                </a:solidFill>
                <a:latin typeface="Arial" pitchFamily="34" charset="0"/>
                <a:ea typeface="楷体" pitchFamily="49" charset="-122"/>
                <a:cs typeface="Arial" pitchFamily="34" charset="0"/>
              </a:rPr>
              <a:t>5</a:t>
            </a:r>
          </a:p>
        </p:txBody>
      </p:sp>
      <p:sp>
        <p:nvSpPr>
          <p:cNvPr id="25" name="Rectangle 21"/>
          <p:cNvSpPr>
            <a:spLocks noChangeArrowheads="1"/>
          </p:cNvSpPr>
          <p:nvPr/>
        </p:nvSpPr>
        <p:spPr bwMode="auto">
          <a:xfrm>
            <a:off x="368852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6</a:t>
            </a:r>
          </a:p>
        </p:txBody>
      </p:sp>
      <p:sp>
        <p:nvSpPr>
          <p:cNvPr id="26" name="矩形 25"/>
          <p:cNvSpPr/>
          <p:nvPr/>
        </p:nvSpPr>
        <p:spPr>
          <a:xfrm>
            <a:off x="528248" y="1288604"/>
            <a:ext cx="11133916" cy="3970318"/>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itchFamily="18" charset="0"/>
                <a:ea typeface="楷体_GB2312" panose="02010609030101010101" pitchFamily="49" charset="-122"/>
                <a:cs typeface="Courier New" panose="02070309020205020404" pitchFamily="49" charset="0"/>
              </a:rPr>
              <a:t>78 g Na</a:t>
            </a:r>
            <a:r>
              <a:rPr lang="en-US" altLang="zh-CN" sz="2800" kern="100" baseline="-25000">
                <a:latin typeface="Times New Roman" pitchFamily="18" charset="0"/>
                <a:ea typeface="楷体_GB2312" panose="02010609030101010101" pitchFamily="49" charset="-122"/>
                <a:cs typeface="Courier New" panose="02070309020205020404" pitchFamily="49" charset="0"/>
              </a:rPr>
              <a:t>2</a:t>
            </a:r>
            <a:r>
              <a:rPr lang="en-US" altLang="zh-CN" sz="2800" kern="100">
                <a:latin typeface="Times New Roman" pitchFamily="18" charset="0"/>
                <a:ea typeface="楷体_GB2312" panose="02010609030101010101" pitchFamily="49" charset="-122"/>
                <a:cs typeface="Courier New" panose="02070309020205020404" pitchFamily="49" charset="0"/>
              </a:rPr>
              <a:t>O</a:t>
            </a:r>
            <a:r>
              <a:rPr lang="en-US" altLang="zh-CN" sz="2800" kern="100" baseline="-25000">
                <a:latin typeface="Times New Roman" pitchFamily="18" charset="0"/>
                <a:ea typeface="楷体_GB2312" panose="02010609030101010101" pitchFamily="49" charset="-122"/>
                <a:cs typeface="Courier New" panose="02070309020205020404" pitchFamily="49" charset="0"/>
              </a:rPr>
              <a:t>2</a:t>
            </a:r>
            <a:r>
              <a:rPr lang="zh-CN" altLang="zh-CN" sz="2800" kern="100">
                <a:latin typeface="Times New Roman" pitchFamily="18" charset="0"/>
                <a:ea typeface="楷体_GB2312" panose="02010609030101010101" pitchFamily="49" charset="-122"/>
                <a:cs typeface="Times New Roman" panose="02020603050405020304" pitchFamily="18" charset="0"/>
              </a:rPr>
              <a:t>的物质的量是</a:t>
            </a:r>
            <a:r>
              <a:rPr lang="en-US" altLang="zh-CN" sz="2800" kern="100">
                <a:latin typeface="Times New Roman" pitchFamily="18" charset="0"/>
                <a:ea typeface="楷体_GB2312" panose="02010609030101010101" pitchFamily="49" charset="-122"/>
                <a:cs typeface="Courier New" panose="02070309020205020404" pitchFamily="49" charset="0"/>
              </a:rPr>
              <a:t>1 mol</a:t>
            </a:r>
            <a:r>
              <a:rPr lang="zh-CN" altLang="zh-CN" sz="2800" kern="100">
                <a:latin typeface="Times New Roman" pitchFamily="18" charset="0"/>
                <a:ea typeface="楷体_GB2312" panose="02010609030101010101" pitchFamily="49" charset="-122"/>
                <a:cs typeface="Times New Roman" panose="02020603050405020304" pitchFamily="18" charset="0"/>
              </a:rPr>
              <a:t>，晶体中阴、阳离子个数分别为</a:t>
            </a:r>
            <a:r>
              <a:rPr lang="en-US" altLang="zh-CN" sz="2800" i="1" kern="100">
                <a:latin typeface="Times New Roman" pitchFamily="18" charset="0"/>
                <a:ea typeface="楷体_GB2312" panose="02010609030101010101" pitchFamily="49" charset="-122"/>
                <a:cs typeface="Courier New" panose="02070309020205020404" pitchFamily="49" charset="0"/>
              </a:rPr>
              <a:t>N</a:t>
            </a:r>
            <a:r>
              <a:rPr lang="en-US" altLang="zh-CN" sz="2800" kern="100" baseline="-25000">
                <a:latin typeface="Times New Roman" pitchFamily="18" charset="0"/>
                <a:ea typeface="楷体_GB2312" panose="02010609030101010101" pitchFamily="49" charset="-122"/>
                <a:cs typeface="Courier New" panose="02070309020205020404" pitchFamily="49" charset="0"/>
              </a:rPr>
              <a:t>A</a:t>
            </a:r>
            <a:r>
              <a:rPr lang="zh-CN" altLang="zh-CN" sz="2800" kern="100">
                <a:latin typeface="Times New Roman" pitchFamily="18" charset="0"/>
                <a:ea typeface="楷体_GB2312" panose="02010609030101010101" pitchFamily="49" charset="-122"/>
                <a:cs typeface="Times New Roman" panose="02020603050405020304" pitchFamily="18" charset="0"/>
              </a:rPr>
              <a:t>、</a:t>
            </a:r>
            <a:r>
              <a:rPr lang="en-US" altLang="zh-CN" sz="2800" kern="100">
                <a:latin typeface="Times New Roman" pitchFamily="18" charset="0"/>
                <a:ea typeface="楷体_GB2312" panose="02010609030101010101" pitchFamily="49" charset="-122"/>
                <a:cs typeface="Courier New" panose="02070309020205020404" pitchFamily="49" charset="0"/>
              </a:rPr>
              <a:t>2</a:t>
            </a:r>
            <a:r>
              <a:rPr lang="en-US" altLang="zh-CN" sz="2800" i="1" kern="100">
                <a:latin typeface="Times New Roman" pitchFamily="18" charset="0"/>
                <a:ea typeface="楷体_GB2312" panose="02010609030101010101" pitchFamily="49" charset="-122"/>
                <a:cs typeface="Courier New" panose="02070309020205020404" pitchFamily="49" charset="0"/>
              </a:rPr>
              <a:t>N</a:t>
            </a:r>
            <a:r>
              <a:rPr lang="en-US" altLang="zh-CN" sz="2800" kern="100" baseline="-25000">
                <a:latin typeface="Times New Roman" pitchFamily="18" charset="0"/>
                <a:ea typeface="楷体_GB2312" panose="02010609030101010101" pitchFamily="49" charset="-122"/>
                <a:cs typeface="Courier New" panose="02070309020205020404" pitchFamily="49" charset="0"/>
              </a:rPr>
              <a:t>A</a:t>
            </a:r>
            <a:r>
              <a:rPr lang="zh-CN" altLang="zh-CN" sz="2800" kern="100">
                <a:latin typeface="Times New Roman" pitchFamily="18" charset="0"/>
                <a:ea typeface="楷体_GB2312" panose="02010609030101010101" pitchFamily="49" charset="-122"/>
                <a:cs typeface="Times New Roman" panose="02020603050405020304" pitchFamily="18" charset="0"/>
              </a:rPr>
              <a:t>，</a:t>
            </a:r>
            <a:r>
              <a:rPr lang="en-US" altLang="zh-CN" sz="2800" kern="100">
                <a:latin typeface="Times New Roman" pitchFamily="18" charset="0"/>
                <a:ea typeface="楷体_GB2312" panose="02010609030101010101" pitchFamily="49" charset="-122"/>
                <a:cs typeface="Courier New" panose="02070309020205020404" pitchFamily="49" charset="0"/>
              </a:rPr>
              <a:t>A</a:t>
            </a:r>
            <a:r>
              <a:rPr lang="zh-CN" altLang="zh-CN" sz="2800" kern="100">
                <a:latin typeface="Times New Roman" pitchFamily="18" charset="0"/>
                <a:ea typeface="楷体_GB2312" panose="02010609030101010101" pitchFamily="49" charset="-122"/>
                <a:cs typeface="Times New Roman" panose="02020603050405020304" pitchFamily="18" charset="0"/>
              </a:rPr>
              <a:t>项错误</a:t>
            </a:r>
            <a:r>
              <a:rPr lang="zh-CN" altLang="zh-CN" sz="2800" kern="100" smtClean="0">
                <a:latin typeface="Times New Roman" pitchFamily="18" charset="0"/>
                <a:ea typeface="楷体_GB2312" panose="02010609030101010101" pitchFamily="49" charset="-122"/>
                <a:cs typeface="Times New Roman" panose="02020603050405020304" pitchFamily="18" charset="0"/>
              </a:rPr>
              <a:t>；</a:t>
            </a:r>
            <a:endParaRPr lang="en-US" altLang="zh-CN" sz="2800" kern="100" smtClean="0">
              <a:latin typeface="Times New Roman" pitchFamily="18" charset="0"/>
              <a:ea typeface="楷体_GB2312" panose="02010609030101010101" pitchFamily="49" charset="-122"/>
              <a:cs typeface="Times New Roman" panose="02020603050405020304" pitchFamily="18" charset="0"/>
            </a:endParaRPr>
          </a:p>
          <a:p>
            <a:pPr algn="just">
              <a:lnSpc>
                <a:spcPct val="150000"/>
              </a:lnSpc>
              <a:spcAft>
                <a:spcPct val="0"/>
              </a:spcAft>
            </a:pPr>
            <a:r>
              <a:rPr lang="zh-CN" altLang="zh-CN" sz="2800" kern="100" smtClean="0">
                <a:latin typeface="Times New Roman" pitchFamily="18" charset="0"/>
                <a:ea typeface="楷体_GB2312" panose="02010609030101010101" pitchFamily="49" charset="-122"/>
                <a:cs typeface="Times New Roman" panose="02020603050405020304" pitchFamily="18" charset="0"/>
              </a:rPr>
              <a:t>温度</a:t>
            </a:r>
            <a:r>
              <a:rPr lang="zh-CN" altLang="zh-CN" sz="2800" kern="100">
                <a:latin typeface="Times New Roman" pitchFamily="18" charset="0"/>
                <a:ea typeface="楷体_GB2312" panose="02010609030101010101" pitchFamily="49" charset="-122"/>
                <a:cs typeface="Times New Roman" panose="02020603050405020304" pitchFamily="18" charset="0"/>
              </a:rPr>
              <a:t>和压强未知，气体摩尔体积未知，</a:t>
            </a:r>
            <a:r>
              <a:rPr lang="en-US" altLang="zh-CN" sz="2800" kern="100">
                <a:latin typeface="Times New Roman" pitchFamily="18" charset="0"/>
                <a:ea typeface="楷体_GB2312" panose="02010609030101010101" pitchFamily="49" charset="-122"/>
                <a:cs typeface="Courier New" panose="02070309020205020404" pitchFamily="49" charset="0"/>
              </a:rPr>
              <a:t>4.48 L NH</a:t>
            </a:r>
            <a:r>
              <a:rPr lang="en-US" altLang="zh-CN" sz="2800" kern="100" baseline="-25000">
                <a:latin typeface="Times New Roman" pitchFamily="18" charset="0"/>
                <a:ea typeface="楷体_GB2312" panose="02010609030101010101" pitchFamily="49" charset="-122"/>
                <a:cs typeface="Courier New" panose="02070309020205020404" pitchFamily="49" charset="0"/>
              </a:rPr>
              <a:t>3</a:t>
            </a:r>
            <a:r>
              <a:rPr lang="zh-CN" altLang="zh-CN" sz="2800" kern="100">
                <a:latin typeface="Times New Roman" pitchFamily="18" charset="0"/>
                <a:ea typeface="楷体_GB2312" panose="02010609030101010101" pitchFamily="49" charset="-122"/>
                <a:cs typeface="Times New Roman" panose="02020603050405020304" pitchFamily="18" charset="0"/>
              </a:rPr>
              <a:t>的物质的量不一定是</a:t>
            </a:r>
            <a:r>
              <a:rPr lang="en-US" altLang="zh-CN" sz="2800" kern="100">
                <a:latin typeface="Times New Roman" pitchFamily="18" charset="0"/>
                <a:ea typeface="楷体_GB2312" panose="02010609030101010101" pitchFamily="49" charset="-122"/>
                <a:cs typeface="Courier New" panose="02070309020205020404" pitchFamily="49" charset="0"/>
              </a:rPr>
              <a:t>0.2 mol</a:t>
            </a:r>
            <a:r>
              <a:rPr lang="zh-CN" altLang="zh-CN" sz="2800" kern="100">
                <a:latin typeface="Times New Roman" pitchFamily="18" charset="0"/>
                <a:ea typeface="楷体_GB2312" panose="02010609030101010101" pitchFamily="49" charset="-122"/>
                <a:cs typeface="Times New Roman" panose="02020603050405020304" pitchFamily="18" charset="0"/>
              </a:rPr>
              <a:t>，</a:t>
            </a:r>
            <a:r>
              <a:rPr lang="en-US" altLang="zh-CN" sz="2800" kern="100">
                <a:latin typeface="Times New Roman" pitchFamily="18" charset="0"/>
                <a:ea typeface="楷体_GB2312" panose="02010609030101010101" pitchFamily="49" charset="-122"/>
                <a:cs typeface="Courier New" panose="02070309020205020404" pitchFamily="49" charset="0"/>
              </a:rPr>
              <a:t>B</a:t>
            </a:r>
            <a:r>
              <a:rPr lang="zh-CN" altLang="zh-CN" sz="2800" kern="100">
                <a:latin typeface="Times New Roman" pitchFamily="18" charset="0"/>
                <a:ea typeface="楷体_GB2312" panose="02010609030101010101" pitchFamily="49" charset="-122"/>
                <a:cs typeface="Times New Roman" panose="02020603050405020304" pitchFamily="18" charset="0"/>
              </a:rPr>
              <a:t>项错误</a:t>
            </a:r>
            <a:r>
              <a:rPr lang="zh-CN" altLang="zh-CN" sz="2800" kern="100" smtClean="0">
                <a:latin typeface="Times New Roman" pitchFamily="18" charset="0"/>
                <a:ea typeface="楷体_GB2312" panose="02010609030101010101" pitchFamily="49" charset="-122"/>
                <a:cs typeface="Times New Roman" panose="02020603050405020304" pitchFamily="18" charset="0"/>
              </a:rPr>
              <a:t>；</a:t>
            </a:r>
            <a:endParaRPr lang="en-US" altLang="zh-CN" sz="2800" kern="100" smtClean="0">
              <a:latin typeface="Times New Roman" pitchFamily="18" charset="0"/>
              <a:ea typeface="楷体_GB2312" panose="02010609030101010101" pitchFamily="49" charset="-122"/>
              <a:cs typeface="Times New Roman" panose="02020603050405020304" pitchFamily="18" charset="0"/>
            </a:endParaRPr>
          </a:p>
          <a:p>
            <a:pPr algn="just">
              <a:lnSpc>
                <a:spcPct val="150000"/>
              </a:lnSpc>
              <a:spcAft>
                <a:spcPct val="0"/>
              </a:spcAft>
            </a:pPr>
            <a:r>
              <a:rPr lang="en-US" altLang="zh-CN" sz="2800" kern="100" smtClean="0">
                <a:latin typeface="Times New Roman" pitchFamily="18" charset="0"/>
                <a:ea typeface="楷体_GB2312" panose="02010609030101010101" pitchFamily="49" charset="-122"/>
                <a:cs typeface="Courier New" panose="02070309020205020404" pitchFamily="49" charset="0"/>
              </a:rPr>
              <a:t>H</a:t>
            </a:r>
            <a:r>
              <a:rPr lang="en-US" altLang="zh-CN" sz="2800" kern="100" baseline="-25000" smtClean="0">
                <a:latin typeface="Times New Roman" pitchFamily="18" charset="0"/>
                <a:ea typeface="楷体_GB2312" panose="02010609030101010101" pitchFamily="49" charset="-122"/>
                <a:cs typeface="Courier New" panose="02070309020205020404" pitchFamily="49" charset="0"/>
              </a:rPr>
              <a:t>2</a:t>
            </a:r>
            <a:r>
              <a:rPr lang="en-US" altLang="zh-CN" sz="2800" kern="100" smtClean="0">
                <a:latin typeface="Times New Roman" pitchFamily="18" charset="0"/>
                <a:ea typeface="楷体_GB2312" panose="02010609030101010101" pitchFamily="49" charset="-122"/>
                <a:cs typeface="Courier New" panose="02070309020205020404" pitchFamily="49" charset="0"/>
              </a:rPr>
              <a:t>O</a:t>
            </a:r>
            <a:r>
              <a:rPr lang="en-US" altLang="zh-CN" sz="2800" kern="100" baseline="-25000" smtClean="0">
                <a:latin typeface="Times New Roman" pitchFamily="18" charset="0"/>
                <a:ea typeface="楷体_GB2312" panose="02010609030101010101" pitchFamily="49" charset="-122"/>
                <a:cs typeface="Courier New" panose="02070309020205020404" pitchFamily="49" charset="0"/>
              </a:rPr>
              <a:t>2</a:t>
            </a:r>
            <a:r>
              <a:rPr lang="zh-CN" altLang="zh-CN" sz="2800" kern="100">
                <a:latin typeface="Times New Roman" pitchFamily="18" charset="0"/>
                <a:ea typeface="楷体_GB2312" panose="02010609030101010101" pitchFamily="49" charset="-122"/>
                <a:cs typeface="Times New Roman" panose="02020603050405020304" pitchFamily="18" charset="0"/>
              </a:rPr>
              <a:t>是共价化合物，结构式为</a:t>
            </a:r>
            <a:r>
              <a:rPr lang="en-US" altLang="zh-CN" sz="2800" kern="100">
                <a:latin typeface="Times New Roman" pitchFamily="18" charset="0"/>
                <a:ea typeface="楷体_GB2312" panose="02010609030101010101" pitchFamily="49" charset="-122"/>
                <a:cs typeface="Courier New" panose="02070309020205020404" pitchFamily="49" charset="0"/>
              </a:rPr>
              <a:t>H—O—O—H</a:t>
            </a:r>
            <a:r>
              <a:rPr lang="zh-CN" altLang="zh-CN" sz="2800" kern="100">
                <a:latin typeface="Times New Roman" pitchFamily="18" charset="0"/>
                <a:ea typeface="楷体_GB2312" panose="02010609030101010101" pitchFamily="49" charset="-122"/>
                <a:cs typeface="Times New Roman" panose="02020603050405020304" pitchFamily="18" charset="0"/>
              </a:rPr>
              <a:t>，</a:t>
            </a:r>
            <a:r>
              <a:rPr lang="en-US" altLang="zh-CN" sz="2800" kern="100">
                <a:latin typeface="Times New Roman" pitchFamily="18" charset="0"/>
                <a:ea typeface="楷体_GB2312" panose="02010609030101010101" pitchFamily="49" charset="-122"/>
                <a:cs typeface="Courier New" panose="02070309020205020404" pitchFamily="49" charset="0"/>
              </a:rPr>
              <a:t>C</a:t>
            </a:r>
            <a:r>
              <a:rPr lang="zh-CN" altLang="zh-CN" sz="2800" kern="100">
                <a:latin typeface="Times New Roman" pitchFamily="18" charset="0"/>
                <a:ea typeface="楷体_GB2312" panose="02010609030101010101" pitchFamily="49" charset="-122"/>
                <a:cs typeface="Times New Roman" panose="02020603050405020304" pitchFamily="18" charset="0"/>
              </a:rPr>
              <a:t>项正确</a:t>
            </a:r>
            <a:r>
              <a:rPr lang="zh-CN" altLang="zh-CN" sz="2800" kern="100" smtClean="0">
                <a:latin typeface="Times New Roman" pitchFamily="18" charset="0"/>
                <a:ea typeface="楷体_GB2312" panose="02010609030101010101" pitchFamily="49" charset="-122"/>
                <a:cs typeface="Times New Roman" panose="02020603050405020304" pitchFamily="18" charset="0"/>
              </a:rPr>
              <a:t>；</a:t>
            </a:r>
            <a:endParaRPr lang="en-US" altLang="zh-CN" sz="2800" kern="100" smtClean="0">
              <a:latin typeface="Times New Roman" pitchFamily="18" charset="0"/>
              <a:ea typeface="楷体_GB2312" panose="02010609030101010101" pitchFamily="49" charset="-122"/>
              <a:cs typeface="Times New Roman" panose="02020603050405020304" pitchFamily="18" charset="0"/>
            </a:endParaRPr>
          </a:p>
          <a:p>
            <a:pPr algn="just">
              <a:lnSpc>
                <a:spcPct val="150000"/>
              </a:lnSpc>
              <a:spcAft>
                <a:spcPct val="0"/>
              </a:spcAft>
            </a:pPr>
            <a:r>
              <a:rPr lang="en-US" altLang="zh-CN" sz="2800" kern="100" smtClean="0">
                <a:latin typeface="Times New Roman" pitchFamily="18" charset="0"/>
                <a:ea typeface="楷体_GB2312" panose="02010609030101010101" pitchFamily="49" charset="-122"/>
                <a:cs typeface="Courier New" panose="02070309020205020404" pitchFamily="49" charset="0"/>
              </a:rPr>
              <a:t>PCl</a:t>
            </a:r>
            <a:r>
              <a:rPr lang="en-US" altLang="zh-CN" sz="2800" kern="100" baseline="-25000" smtClean="0">
                <a:latin typeface="Times New Roman" pitchFamily="18" charset="0"/>
                <a:ea typeface="楷体_GB2312" panose="02010609030101010101" pitchFamily="49" charset="-122"/>
                <a:cs typeface="Courier New" panose="02070309020205020404" pitchFamily="49" charset="0"/>
              </a:rPr>
              <a:t>5</a:t>
            </a:r>
            <a:r>
              <a:rPr lang="zh-CN" altLang="zh-CN" sz="2800" kern="100">
                <a:latin typeface="Times New Roman" pitchFamily="18" charset="0"/>
                <a:ea typeface="楷体_GB2312" panose="02010609030101010101" pitchFamily="49" charset="-122"/>
                <a:cs typeface="Times New Roman" panose="02020603050405020304" pitchFamily="18" charset="0"/>
              </a:rPr>
              <a:t>和</a:t>
            </a:r>
            <a:r>
              <a:rPr lang="en-US" altLang="zh-CN" sz="2800" kern="100">
                <a:latin typeface="Times New Roman" pitchFamily="18" charset="0"/>
                <a:ea typeface="楷体_GB2312" panose="02010609030101010101" pitchFamily="49" charset="-122"/>
                <a:cs typeface="Courier New" panose="02070309020205020404" pitchFamily="49" charset="0"/>
              </a:rPr>
              <a:t>NH</a:t>
            </a:r>
            <a:r>
              <a:rPr lang="en-US" altLang="zh-CN" sz="2800" kern="100" baseline="-25000">
                <a:latin typeface="Times New Roman" pitchFamily="18" charset="0"/>
                <a:ea typeface="楷体_GB2312" panose="02010609030101010101" pitchFamily="49" charset="-122"/>
                <a:cs typeface="Courier New" panose="02070309020205020404" pitchFamily="49" charset="0"/>
              </a:rPr>
              <a:t>3</a:t>
            </a:r>
            <a:r>
              <a:rPr lang="zh-CN" altLang="zh-CN" sz="2800" kern="100">
                <a:latin typeface="Times New Roman" pitchFamily="18" charset="0"/>
                <a:ea typeface="楷体_GB2312" panose="02010609030101010101" pitchFamily="49" charset="-122"/>
                <a:cs typeface="Times New Roman" panose="02020603050405020304" pitchFamily="18" charset="0"/>
              </a:rPr>
              <a:t>分子中</a:t>
            </a:r>
            <a:r>
              <a:rPr lang="en-US" altLang="zh-CN" sz="2800" kern="100">
                <a:latin typeface="Times New Roman" pitchFamily="18" charset="0"/>
                <a:ea typeface="楷体_GB2312" panose="02010609030101010101" pitchFamily="49" charset="-122"/>
                <a:cs typeface="Courier New" panose="02070309020205020404" pitchFamily="49" charset="0"/>
              </a:rPr>
              <a:t>P</a:t>
            </a:r>
            <a:r>
              <a:rPr lang="zh-CN" altLang="zh-CN" sz="2800" kern="100">
                <a:latin typeface="Times New Roman" pitchFamily="18" charset="0"/>
                <a:ea typeface="楷体_GB2312" panose="02010609030101010101" pitchFamily="49" charset="-122"/>
                <a:cs typeface="Times New Roman" panose="02020603050405020304" pitchFamily="18" charset="0"/>
              </a:rPr>
              <a:t>和</a:t>
            </a:r>
            <a:r>
              <a:rPr lang="en-US" altLang="zh-CN" sz="2800" kern="100">
                <a:latin typeface="Times New Roman" pitchFamily="18" charset="0"/>
                <a:ea typeface="楷体_GB2312" panose="02010609030101010101" pitchFamily="49" charset="-122"/>
                <a:cs typeface="Courier New" panose="02070309020205020404" pitchFamily="49" charset="0"/>
              </a:rPr>
              <a:t>H</a:t>
            </a:r>
            <a:r>
              <a:rPr lang="zh-CN" altLang="zh-CN" sz="2800" kern="100">
                <a:latin typeface="Times New Roman" pitchFamily="18" charset="0"/>
                <a:ea typeface="楷体_GB2312" panose="02010609030101010101" pitchFamily="49" charset="-122"/>
                <a:cs typeface="Times New Roman" panose="02020603050405020304" pitchFamily="18" charset="0"/>
              </a:rPr>
              <a:t>均没有达到</a:t>
            </a:r>
            <a:r>
              <a:rPr lang="en-US" altLang="zh-CN" sz="2800" kern="100">
                <a:latin typeface="Times New Roman" pitchFamily="18" charset="0"/>
                <a:ea typeface="楷体_GB2312" panose="02010609030101010101" pitchFamily="49" charset="-122"/>
                <a:cs typeface="Courier New" panose="02070309020205020404" pitchFamily="49" charset="0"/>
              </a:rPr>
              <a:t>8</a:t>
            </a:r>
            <a:r>
              <a:rPr lang="zh-CN" altLang="zh-CN" sz="2800" kern="100">
                <a:latin typeface="Times New Roman" pitchFamily="18" charset="0"/>
                <a:ea typeface="楷体_GB2312" panose="02010609030101010101" pitchFamily="49" charset="-122"/>
                <a:cs typeface="Times New Roman" panose="02020603050405020304" pitchFamily="18" charset="0"/>
              </a:rPr>
              <a:t>电子稳定结构，</a:t>
            </a:r>
            <a:r>
              <a:rPr lang="en-US" altLang="zh-CN" sz="2800" kern="100">
                <a:latin typeface="Times New Roman" pitchFamily="18" charset="0"/>
                <a:ea typeface="楷体_GB2312" panose="02010609030101010101" pitchFamily="49" charset="-122"/>
                <a:cs typeface="Courier New" panose="02070309020205020404" pitchFamily="49" charset="0"/>
              </a:rPr>
              <a:t>D</a:t>
            </a:r>
            <a:r>
              <a:rPr lang="zh-CN" altLang="zh-CN" sz="2800" kern="100">
                <a:latin typeface="Times New Roman" pitchFamily="18" charset="0"/>
                <a:ea typeface="楷体_GB2312" panose="02010609030101010101" pitchFamily="49" charset="-122"/>
                <a:cs typeface="Times New Roman" panose="02020603050405020304" pitchFamily="18" charset="0"/>
              </a:rPr>
              <a:t>项错误。</a:t>
            </a:r>
            <a:endParaRPr lang="zh-CN" altLang="zh-CN" sz="1050" kern="100">
              <a:effectLst/>
              <a:latin typeface="宋体" pitchFamily="2" charset="-122"/>
              <a:ea typeface="宋体" pitchFamily="2" charset="-122"/>
              <a:cs typeface="Courier New" panose="02070309020205020404" pitchFamily="49" charset="0"/>
            </a:endParaRPr>
          </a:p>
        </p:txBody>
      </p:sp>
      <p:sp>
        <p:nvSpPr>
          <p:cNvPr id="31" name="Rectangle 21"/>
          <p:cNvSpPr>
            <a:spLocks noChangeArrowheads="1"/>
          </p:cNvSpPr>
          <p:nvPr/>
        </p:nvSpPr>
        <p:spPr bwMode="auto">
          <a:xfrm>
            <a:off x="696578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14</a:t>
            </a:r>
          </a:p>
        </p:txBody>
      </p:sp>
      <p:sp>
        <p:nvSpPr>
          <p:cNvPr id="32" name="Rectangle 21"/>
          <p:cNvSpPr>
            <a:spLocks noChangeArrowheads="1"/>
          </p:cNvSpPr>
          <p:nvPr/>
        </p:nvSpPr>
        <p:spPr bwMode="auto">
          <a:xfrm>
            <a:off x="737544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15</a:t>
            </a:r>
          </a:p>
        </p:txBody>
      </p:sp>
      <p:sp>
        <p:nvSpPr>
          <p:cNvPr id="59" name="Rectangle 21"/>
          <p:cNvSpPr>
            <a:spLocks noChangeArrowheads="1"/>
          </p:cNvSpPr>
          <p:nvPr/>
        </p:nvSpPr>
        <p:spPr bwMode="auto">
          <a:xfrm>
            <a:off x="7785104"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16</a:t>
            </a:r>
          </a:p>
        </p:txBody>
      </p:sp>
      <p:sp>
        <p:nvSpPr>
          <p:cNvPr id="27" name="Rectangle 21"/>
          <p:cNvSpPr>
            <a:spLocks noChangeArrowheads="1"/>
          </p:cNvSpPr>
          <p:nvPr/>
        </p:nvSpPr>
        <p:spPr bwMode="auto">
          <a:xfrm>
            <a:off x="819476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lumMod val="50000"/>
                    <a:lumOff val="50000"/>
                  </a:prstClr>
                </a:solidFill>
                <a:ea typeface="楷体" pitchFamily="49" charset="-122"/>
                <a:cs typeface="Arial" pitchFamily="34" charset="0"/>
              </a:rPr>
              <a:t>17</a:t>
            </a:r>
            <a:endParaRPr lang="en-US" altLang="zh-CN" sz="1400">
              <a:solidFill>
                <a:prstClr val="black">
                  <a:lumMod val="50000"/>
                  <a:lumOff val="50000"/>
                </a:prstClr>
              </a:solidFill>
              <a:ea typeface="楷体" pitchFamily="49" charset="-122"/>
              <a:cs typeface="Arial" pitchFamily="34" charset="0"/>
            </a:endParaRPr>
          </a:p>
        </p:txBody>
      </p:sp>
    </p:spTree>
    <p:extLst>
      <p:ext uri="{BB962C8B-B14F-4D97-AF65-F5344CB8AC3E}">
        <p14:creationId xmlns:p14="http://schemas.microsoft.com/office/powerpoint/2010/main" val="4000903886"/>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nodeType="withEffect">
                                  <p:stCondLst>
                                    <p:cond delay="0"/>
                                  </p:stCondLst>
                                  <p:childTnLst>
                                    <p:set>
                                      <p:cBhvr>
                                        <p:cTn id="6" dur="1" fill="hold">
                                          <p:stCondLst>
                                            <p:cond delay="0"/>
                                          </p:stCondLst>
                                        </p:cTn>
                                        <p:tgtEl>
                                          <p:spTgt spid="26">
                                            <p:txEl>
                                              <p:pRg st="0" end="0"/>
                                            </p:txEl>
                                          </p:spTgt>
                                        </p:tgtEl>
                                        <p:attrNameLst>
                                          <p:attrName>style.visibility</p:attrName>
                                        </p:attrNameLst>
                                      </p:cBhvr>
                                      <p:to>
                                        <p:strVal val="visible"/>
                                      </p:to>
                                    </p:set>
                                    <p:animEffect transition="in" filter="blinds(horizontal)">
                                      <p:cBhvr>
                                        <p:cTn id="7" dur="500"/>
                                        <p:tgtEl>
                                          <p:spTgt spid="26">
                                            <p:txEl>
                                              <p:pRg st="0" end="0"/>
                                            </p:txEl>
                                          </p:spTgt>
                                        </p:tgtEl>
                                      </p:cBhvr>
                                    </p:animEffect>
                                  </p:childTnLst>
                                </p:cTn>
                              </p:par>
                            </p:childTnLst>
                          </p:cTn>
                        </p:par>
                      </p:childTnLst>
                    </p:cTn>
                  </p:par>
                  <p:par>
                    <p:cTn id="8" fill="hold" nodeType="clickPar">
                      <p:stCondLst>
                        <p:cond delay="indefinite"/>
                        <p:cond evt="onBegin" delay="0">
                          <p:tn val="7"/>
                        </p:cond>
                      </p:stCondLst>
                      <p:childTnLst>
                        <p:par>
                          <p:cTn id="9" fill="hold" nodeType="afterGroup">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26">
                                            <p:txEl>
                                              <p:pRg st="1" end="1"/>
                                            </p:txEl>
                                          </p:spTgt>
                                        </p:tgtEl>
                                        <p:attrNameLst>
                                          <p:attrName>style.visibility</p:attrName>
                                        </p:attrNameLst>
                                      </p:cBhvr>
                                      <p:to>
                                        <p:strVal val="visible"/>
                                      </p:to>
                                    </p:set>
                                    <p:animEffect transition="in" filter="blinds(horizontal)">
                                      <p:cBhvr>
                                        <p:cTn id="12" dur="500"/>
                                        <p:tgtEl>
                                          <p:spTgt spid="26">
                                            <p:txEl>
                                              <p:pRg st="1" end="1"/>
                                            </p:txEl>
                                          </p:spTgt>
                                        </p:tgtEl>
                                      </p:cBhvr>
                                    </p:animEffect>
                                  </p:childTnLst>
                                </p:cTn>
                              </p:par>
                            </p:childTnLst>
                          </p:cTn>
                        </p:par>
                      </p:childTnLst>
                    </p:cTn>
                  </p:par>
                  <p:par>
                    <p:cTn id="13" fill="hold" nodeType="clickPar">
                      <p:stCondLst>
                        <p:cond delay="indefinite"/>
                        <p:cond evt="onBegin" delay="0">
                          <p:tn val="12"/>
                        </p:cond>
                      </p:stCondLst>
                      <p:childTnLst>
                        <p:par>
                          <p:cTn id="14" fill="hold" nodeType="afterGroup">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26">
                                            <p:txEl>
                                              <p:pRg st="2" end="2"/>
                                            </p:txEl>
                                          </p:spTgt>
                                        </p:tgtEl>
                                        <p:attrNameLst>
                                          <p:attrName>style.visibility</p:attrName>
                                        </p:attrNameLst>
                                      </p:cBhvr>
                                      <p:to>
                                        <p:strVal val="visible"/>
                                      </p:to>
                                    </p:set>
                                    <p:animEffect transition="in" filter="blinds(horizontal)">
                                      <p:cBhvr>
                                        <p:cTn id="17" dur="500"/>
                                        <p:tgtEl>
                                          <p:spTgt spid="26">
                                            <p:txEl>
                                              <p:pRg st="2" end="2"/>
                                            </p:txEl>
                                          </p:spTgt>
                                        </p:tgtEl>
                                      </p:cBhvr>
                                    </p:animEffect>
                                  </p:childTnLst>
                                </p:cTn>
                              </p:par>
                            </p:childTnLst>
                          </p:cTn>
                        </p:par>
                      </p:childTnLst>
                    </p:cTn>
                  </p:par>
                  <p:par>
                    <p:cTn id="18" fill="hold" nodeType="clickPar">
                      <p:stCondLst>
                        <p:cond delay="indefinite"/>
                        <p:cond evt="onBegin" delay="0">
                          <p:tn val="17"/>
                        </p:cond>
                      </p:stCondLst>
                      <p:childTnLst>
                        <p:par>
                          <p:cTn id="19" fill="hold" nodeType="afterGroup">
                            <p:stCondLst>
                              <p:cond delay="0"/>
                            </p:stCondLst>
                            <p:childTnLst>
                              <p:par>
                                <p:cTn id="20" presetID="3" presetClass="entr" presetSubtype="10" dur="500" fill="hold" nodeType="clickEffect">
                                  <p:stCondLst>
                                    <p:cond delay="0"/>
                                  </p:stCondLst>
                                  <p:childTnLst>
                                    <p:set>
                                      <p:cBhvr>
                                        <p:cTn id="21" dur="1" fill="hold">
                                          <p:stCondLst>
                                            <p:cond delay="0"/>
                                          </p:stCondLst>
                                        </p:cTn>
                                        <p:tgtEl>
                                          <p:spTgt spid="26">
                                            <p:txEl>
                                              <p:pRg st="3" end="3"/>
                                            </p:txEl>
                                          </p:spTgt>
                                        </p:tgtEl>
                                        <p:attrNameLst>
                                          <p:attrName>style.visibility</p:attrName>
                                        </p:attrNameLst>
                                      </p:cBhvr>
                                      <p:to>
                                        <p:strVal val="visible"/>
                                      </p:to>
                                    </p:set>
                                    <p:animEffect transition="in" filter="blinds(horizontal)">
                                      <p:cBhvr>
                                        <p:cTn id="22" dur="500"/>
                                        <p:tgtEl>
                                          <p:spTgt spid="2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 name="矩形 29"/>
          <p:cNvSpPr/>
          <p:nvPr/>
        </p:nvSpPr>
        <p:spPr>
          <a:xfrm>
            <a:off x="335206" y="1156906"/>
            <a:ext cx="11520000" cy="443312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24" name="矩形 23"/>
          <p:cNvSpPr/>
          <p:nvPr/>
        </p:nvSpPr>
        <p:spPr>
          <a:xfrm>
            <a:off x="569840" y="1325157"/>
            <a:ext cx="11050733" cy="3896131"/>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6.</a:t>
            </a:r>
            <a:r>
              <a:rPr lang="zh-CN" altLang="zh-CN" sz="2800" kern="100">
                <a:latin typeface="Times New Roman" pitchFamily="18" charset="0"/>
                <a:ea typeface="方正中等线简体" panose="03000509000000000000" pitchFamily="65" charset="-122"/>
                <a:cs typeface="Times New Roman" panose="02020603050405020304" pitchFamily="18" charset="0"/>
              </a:rPr>
              <a:t>意大利罗马大学的</a:t>
            </a:r>
            <a:r>
              <a:rPr lang="en-US" altLang="zh-CN" sz="2800" kern="100" err="1">
                <a:latin typeface="Times New Roman" pitchFamily="18" charset="0"/>
                <a:ea typeface="方正中等线简体" panose="03000509000000000000" pitchFamily="65" charset="-122"/>
                <a:cs typeface="Courier New" panose="02070309020205020404" pitchFamily="49" charset="0"/>
              </a:rPr>
              <a:t>Fulvio Cacace</a:t>
            </a:r>
            <a:r>
              <a:rPr lang="zh-CN" altLang="zh-CN" sz="2800" kern="100">
                <a:latin typeface="Times New Roman" pitchFamily="18" charset="0"/>
                <a:ea typeface="方正中等线简体" panose="03000509000000000000" pitchFamily="65" charset="-122"/>
                <a:cs typeface="Times New Roman" panose="02020603050405020304" pitchFamily="18" charset="0"/>
              </a:rPr>
              <a:t>等人获得了极具理论研究意义的</a:t>
            </a:r>
            <a:r>
              <a:rPr lang="en-US" altLang="zh-CN" sz="2800" kern="100">
                <a:latin typeface="Times New Roman" pitchFamily="18" charset="0"/>
                <a:ea typeface="方正中等线简体" panose="03000509000000000000" pitchFamily="65" charset="-122"/>
                <a:cs typeface="Courier New" panose="02070309020205020404" pitchFamily="49" charset="0"/>
              </a:rPr>
              <a:t>N</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4</a:t>
            </a:r>
            <a:r>
              <a:rPr lang="zh-CN" altLang="zh-CN" sz="2800" kern="100">
                <a:latin typeface="Times New Roman" pitchFamily="18" charset="0"/>
                <a:ea typeface="方正中等线简体" panose="03000509000000000000" pitchFamily="65" charset="-122"/>
                <a:cs typeface="Times New Roman" panose="02020603050405020304" pitchFamily="18" charset="0"/>
              </a:rPr>
              <a:t>气体分子。</a:t>
            </a:r>
            <a:r>
              <a:rPr lang="en-US" altLang="zh-CN" sz="2800" kern="100">
                <a:latin typeface="Times New Roman" pitchFamily="18" charset="0"/>
                <a:ea typeface="方正中等线简体" panose="03000509000000000000" pitchFamily="65" charset="-122"/>
                <a:cs typeface="Courier New" panose="02070309020205020404" pitchFamily="49" charset="0"/>
              </a:rPr>
              <a:t>N</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4</a:t>
            </a:r>
            <a:r>
              <a:rPr lang="zh-CN" altLang="zh-CN" sz="2800" kern="100">
                <a:latin typeface="Times New Roman" pitchFamily="18" charset="0"/>
                <a:ea typeface="方正中等线简体" panose="03000509000000000000" pitchFamily="65" charset="-122"/>
                <a:cs typeface="Times New Roman" panose="02020603050405020304" pitchFamily="18" charset="0"/>
              </a:rPr>
              <a:t>分子结构如图所示，下列说法正确的是</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A.N</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4</a:t>
            </a:r>
            <a:r>
              <a:rPr lang="zh-CN" altLang="zh-CN" sz="2800" kern="100">
                <a:latin typeface="Times New Roman" pitchFamily="18" charset="0"/>
                <a:ea typeface="方正中等线简体" panose="03000509000000000000" pitchFamily="65" charset="-122"/>
                <a:cs typeface="Times New Roman" panose="02020603050405020304" pitchFamily="18" charset="0"/>
              </a:rPr>
              <a:t>分子属于一种新型的化合物</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B.N</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4</a:t>
            </a:r>
            <a:r>
              <a:rPr lang="zh-CN" altLang="zh-CN" sz="2800" kern="100">
                <a:latin typeface="Times New Roman" pitchFamily="18" charset="0"/>
                <a:ea typeface="方正中等线简体" panose="03000509000000000000" pitchFamily="65" charset="-122"/>
                <a:cs typeface="Times New Roman" panose="02020603050405020304" pitchFamily="18" charset="0"/>
              </a:rPr>
              <a:t>分子中只含有非极性键</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C.1 mol N</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4</a:t>
            </a:r>
            <a:r>
              <a:rPr lang="zh-CN" altLang="zh-CN" sz="2800" kern="100">
                <a:latin typeface="Times New Roman" pitchFamily="18" charset="0"/>
                <a:ea typeface="方正中等线简体" panose="03000509000000000000" pitchFamily="65" charset="-122"/>
                <a:cs typeface="Times New Roman" panose="02020603050405020304" pitchFamily="18" charset="0"/>
              </a:rPr>
              <a:t>分子所含共价键数为</a:t>
            </a:r>
            <a:r>
              <a:rPr lang="en-US" altLang="zh-CN" sz="2800" kern="100">
                <a:latin typeface="Times New Roman" pitchFamily="18" charset="0"/>
                <a:ea typeface="方正中等线简体" panose="03000509000000000000" pitchFamily="65" charset="-122"/>
                <a:cs typeface="Courier New" panose="02070309020205020404" pitchFamily="49" charset="0"/>
              </a:rPr>
              <a:t>4</a:t>
            </a:r>
            <a:r>
              <a:rPr lang="en-US" altLang="zh-CN" sz="2800" i="1" kern="100">
                <a:latin typeface="Times New Roman" pitchFamily="18" charset="0"/>
                <a:ea typeface="方正中等线简体" panose="03000509000000000000" pitchFamily="65" charset="-122"/>
                <a:cs typeface="Courier New" panose="02070309020205020404" pitchFamily="49" charset="0"/>
              </a:rPr>
              <a:t>N</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A</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D.N</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4</a:t>
            </a:r>
            <a:r>
              <a:rPr lang="zh-CN" altLang="zh-CN" sz="2800" kern="100">
                <a:latin typeface="Times New Roman" pitchFamily="18" charset="0"/>
                <a:ea typeface="方正中等线简体" panose="03000509000000000000" pitchFamily="65" charset="-122"/>
                <a:cs typeface="Times New Roman" panose="02020603050405020304" pitchFamily="18" charset="0"/>
              </a:rPr>
              <a:t>的沸点比</a:t>
            </a:r>
            <a:r>
              <a:rPr lang="en-US" altLang="zh-CN" sz="2800" kern="100">
                <a:latin typeface="Times New Roman" pitchFamily="18" charset="0"/>
                <a:ea typeface="方正中等线简体" panose="03000509000000000000" pitchFamily="65" charset="-122"/>
                <a:cs typeface="Courier New" panose="02070309020205020404" pitchFamily="49" charset="0"/>
              </a:rPr>
              <a:t>P</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4</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白磷</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高</a:t>
            </a:r>
            <a:endParaRPr lang="zh-CN" altLang="zh-CN" sz="1050" kern="100">
              <a:effectLst/>
              <a:latin typeface="宋体" pitchFamily="2" charset="-122"/>
              <a:ea typeface="宋体" pitchFamily="2" charset="-122"/>
              <a:cs typeface="Courier New" panose="02070309020205020404" pitchFamily="49" charset="0"/>
            </a:endParaRPr>
          </a:p>
        </p:txBody>
      </p:sp>
      <p:sp>
        <p:nvSpPr>
          <p:cNvPr id="20" name="Rectangle 21">
            <a:hlinkClick r:id="rId2" action="ppaction://hlinksldjump?num=2"/>
          </p:cNvPr>
          <p:cNvSpPr>
            <a:spLocks noChangeArrowheads="1"/>
          </p:cNvSpPr>
          <p:nvPr/>
        </p:nvSpPr>
        <p:spPr bwMode="auto">
          <a:xfrm>
            <a:off x="164023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a:t>
            </a:r>
          </a:p>
        </p:txBody>
      </p:sp>
      <p:sp>
        <p:nvSpPr>
          <p:cNvPr id="22" name="Rectangle 21">
            <a:hlinkClick r:id="rId3" action="ppaction://hlinksldjump?num=3"/>
          </p:cNvPr>
          <p:cNvSpPr>
            <a:spLocks noChangeArrowheads="1"/>
          </p:cNvSpPr>
          <p:nvPr/>
        </p:nvSpPr>
        <p:spPr bwMode="auto">
          <a:xfrm>
            <a:off x="204989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2</a:t>
            </a:r>
          </a:p>
        </p:txBody>
      </p:sp>
      <p:sp>
        <p:nvSpPr>
          <p:cNvPr id="23" name="Rectangle 21">
            <a:hlinkClick r:id="rId4" action="ppaction://hlinksldjump?num=5"/>
          </p:cNvPr>
          <p:cNvSpPr>
            <a:spLocks noChangeArrowheads="1"/>
          </p:cNvSpPr>
          <p:nvPr/>
        </p:nvSpPr>
        <p:spPr bwMode="auto">
          <a:xfrm>
            <a:off x="245955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3</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8" name="Rectangle 21"/>
          <p:cNvSpPr>
            <a:spLocks noChangeArrowheads="1"/>
          </p:cNvSpPr>
          <p:nvPr/>
        </p:nvSpPr>
        <p:spPr bwMode="auto">
          <a:xfrm>
            <a:off x="409818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7</a:t>
            </a:r>
          </a:p>
        </p:txBody>
      </p:sp>
      <p:sp>
        <p:nvSpPr>
          <p:cNvPr id="29" name="Rectangle 21"/>
          <p:cNvSpPr>
            <a:spLocks noChangeArrowheads="1"/>
          </p:cNvSpPr>
          <p:nvPr/>
        </p:nvSpPr>
        <p:spPr bwMode="auto">
          <a:xfrm>
            <a:off x="450784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8</a:t>
            </a:r>
          </a:p>
        </p:txBody>
      </p:sp>
      <p:sp>
        <p:nvSpPr>
          <p:cNvPr id="31" name="Rectangle 21"/>
          <p:cNvSpPr>
            <a:spLocks noChangeArrowheads="1"/>
          </p:cNvSpPr>
          <p:nvPr/>
        </p:nvSpPr>
        <p:spPr bwMode="auto">
          <a:xfrm>
            <a:off x="491749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9</a:t>
            </a:r>
          </a:p>
        </p:txBody>
      </p:sp>
      <p:sp>
        <p:nvSpPr>
          <p:cNvPr id="32" name="Rectangle 21"/>
          <p:cNvSpPr>
            <a:spLocks noChangeArrowheads="1"/>
          </p:cNvSpPr>
          <p:nvPr/>
        </p:nvSpPr>
        <p:spPr bwMode="auto">
          <a:xfrm>
            <a:off x="532715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10</a:t>
            </a:r>
          </a:p>
        </p:txBody>
      </p:sp>
      <p:sp>
        <p:nvSpPr>
          <p:cNvPr id="33" name="Rectangle 21"/>
          <p:cNvSpPr>
            <a:spLocks noChangeArrowheads="1"/>
          </p:cNvSpPr>
          <p:nvPr/>
        </p:nvSpPr>
        <p:spPr bwMode="auto">
          <a:xfrm>
            <a:off x="573681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11</a:t>
            </a:r>
          </a:p>
        </p:txBody>
      </p:sp>
      <p:sp>
        <p:nvSpPr>
          <p:cNvPr id="34" name="Rectangle 21"/>
          <p:cNvSpPr>
            <a:spLocks noChangeArrowheads="1"/>
          </p:cNvSpPr>
          <p:nvPr/>
        </p:nvSpPr>
        <p:spPr bwMode="auto">
          <a:xfrm>
            <a:off x="614647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12</a:t>
            </a:r>
          </a:p>
        </p:txBody>
      </p:sp>
      <p:sp>
        <p:nvSpPr>
          <p:cNvPr id="35" name="Rectangle 21"/>
          <p:cNvSpPr>
            <a:spLocks noChangeArrowheads="1"/>
          </p:cNvSpPr>
          <p:nvPr/>
        </p:nvSpPr>
        <p:spPr bwMode="auto">
          <a:xfrm>
            <a:off x="655613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13</a:t>
            </a:r>
          </a:p>
        </p:txBody>
      </p:sp>
      <p:sp>
        <p:nvSpPr>
          <p:cNvPr id="40" name="Rectangle 21">
            <a:hlinkClick r:id="rId5" action="ppaction://hlinksldjump?num=7"/>
          </p:cNvPr>
          <p:cNvSpPr>
            <a:spLocks noChangeArrowheads="1"/>
          </p:cNvSpPr>
          <p:nvPr/>
        </p:nvSpPr>
        <p:spPr bwMode="auto">
          <a:xfrm>
            <a:off x="286920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4</a:t>
            </a:r>
          </a:p>
        </p:txBody>
      </p:sp>
      <p:sp>
        <p:nvSpPr>
          <p:cNvPr id="41" name="Rectangle 21">
            <a:hlinkClick r:id="rId6" action="ppaction://hlinksldjump?num=8"/>
          </p:cNvPr>
          <p:cNvSpPr>
            <a:spLocks noChangeArrowheads="1"/>
          </p:cNvSpPr>
          <p:nvPr/>
        </p:nvSpPr>
        <p:spPr bwMode="auto">
          <a:xfrm>
            <a:off x="327886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5</a:t>
            </a:r>
          </a:p>
        </p:txBody>
      </p:sp>
      <p:sp>
        <p:nvSpPr>
          <p:cNvPr id="42" name="Rectangle 21">
            <a:hlinkClick r:id="rId7" action="ppaction://hlinksldjump?num=10"/>
          </p:cNvPr>
          <p:cNvSpPr>
            <a:spLocks noChangeArrowheads="1"/>
          </p:cNvSpPr>
          <p:nvPr/>
        </p:nvSpPr>
        <p:spPr bwMode="auto">
          <a:xfrm>
            <a:off x="3688525" y="278414"/>
            <a:ext cx="288000" cy="288000"/>
          </a:xfrm>
          <a:prstGeom prst="roundRect">
            <a:avLst/>
          </a:prstGeom>
          <a:solidFill>
            <a:srgbClr val="00B0F0"/>
          </a:solidFill>
          <a:ln w="9525">
            <a:noFill/>
            <a:miter lim="800000"/>
          </a:ln>
          <a:effectLs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bg1"/>
                </a:solidFill>
                <a:latin typeface="Arial" pitchFamily="34" charset="0"/>
                <a:ea typeface="楷体" pitchFamily="49" charset="-122"/>
                <a:cs typeface="Arial" pitchFamily="34" charset="0"/>
              </a:rPr>
              <a:t>6</a:t>
            </a:r>
          </a:p>
        </p:txBody>
      </p:sp>
      <p:sp>
        <p:nvSpPr>
          <p:cNvPr id="25" name="Rectangle 21"/>
          <p:cNvSpPr>
            <a:spLocks noChangeArrowheads="1"/>
          </p:cNvSpPr>
          <p:nvPr/>
        </p:nvSpPr>
        <p:spPr bwMode="auto">
          <a:xfrm>
            <a:off x="696578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14</a:t>
            </a:r>
          </a:p>
        </p:txBody>
      </p:sp>
      <p:sp>
        <p:nvSpPr>
          <p:cNvPr id="36" name="Rectangle 21"/>
          <p:cNvSpPr>
            <a:spLocks noChangeArrowheads="1"/>
          </p:cNvSpPr>
          <p:nvPr/>
        </p:nvSpPr>
        <p:spPr bwMode="auto">
          <a:xfrm>
            <a:off x="737544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15</a:t>
            </a:r>
          </a:p>
        </p:txBody>
      </p:sp>
      <p:sp>
        <p:nvSpPr>
          <p:cNvPr id="37" name="Rectangle 21"/>
          <p:cNvSpPr>
            <a:spLocks noChangeArrowheads="1"/>
          </p:cNvSpPr>
          <p:nvPr/>
        </p:nvSpPr>
        <p:spPr bwMode="auto">
          <a:xfrm>
            <a:off x="7785104"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16</a:t>
            </a:r>
          </a:p>
        </p:txBody>
      </p:sp>
      <p:sp>
        <p:nvSpPr>
          <p:cNvPr id="26" name="TextBox 9"/>
          <p:cNvSpPr txBox="1"/>
          <p:nvPr/>
        </p:nvSpPr>
        <p:spPr>
          <a:xfrm>
            <a:off x="406574" y="3300899"/>
            <a:ext cx="756000" cy="78483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a:solidFill>
                  <a:srgbClr val="C00000"/>
                </a:solidFill>
                <a:latin typeface="华文细黑" pitchFamily="2" charset="-122"/>
                <a:ea typeface="华文细黑" pitchFamily="2" charset="-122"/>
              </a:rPr>
              <a:t>√</a:t>
            </a:r>
          </a:p>
        </p:txBody>
      </p:sp>
      <p:pic>
        <p:nvPicPr>
          <p:cNvPr id="692226" name="Picture 2" descr="X321"/>
          <p:cNvPicPr>
            <a:picLocks noChangeAspect="1" noChangeArrowheads="1"/>
          </p:cNvPicPr>
          <p:nvPr/>
        </p:nvPicPr>
        <p:blipFill>
          <a:blip r:embed="rId8">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9142584" y="2947047"/>
            <a:ext cx="1730204" cy="1517322"/>
          </a:xfrm>
          <a:prstGeom prst="rect">
            <a:avLst/>
          </a:prstGeom>
          <a:noFill/>
          <a:ln w="9525">
            <a:solidFill>
              <a:srgbClr val="000000"/>
            </a:solidFill>
            <a:miter lim="800000"/>
          </a:ln>
          <a:extLst>
            <a:ext uri="{909E8E84-426E-40DD-AFC4-6F175D3DCCD1}">
              <a14:hiddenFill xmlns:a14="http://schemas.microsoft.com/office/drawing/2010/main">
                <a:solidFill>
                  <a:srgbClr val="FFFFFF"/>
                </a:solidFill>
              </a14:hiddenFill>
            </a:ext>
          </a:extLst>
        </p:spPr>
      </p:pic>
      <p:sp>
        <p:nvSpPr>
          <p:cNvPr id="27" name="Rectangle 21"/>
          <p:cNvSpPr>
            <a:spLocks noChangeArrowheads="1"/>
          </p:cNvSpPr>
          <p:nvPr/>
        </p:nvSpPr>
        <p:spPr bwMode="auto">
          <a:xfrm>
            <a:off x="819476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lumMod val="50000"/>
                    <a:lumOff val="50000"/>
                  </a:prstClr>
                </a:solidFill>
                <a:ea typeface="楷体" pitchFamily="49" charset="-122"/>
                <a:cs typeface="Arial" pitchFamily="34" charset="0"/>
              </a:rPr>
              <a:t>17</a:t>
            </a:r>
            <a:endParaRPr lang="en-US" altLang="zh-CN" sz="1400">
              <a:solidFill>
                <a:prstClr val="black">
                  <a:lumMod val="50000"/>
                  <a:lumOff val="50000"/>
                </a:prstClr>
              </a:solidFill>
              <a:ea typeface="楷体" pitchFamily="49" charset="-122"/>
              <a:cs typeface="Arial" pitchFamily="34" charset="0"/>
            </a:endParaRPr>
          </a:p>
        </p:txBody>
      </p:sp>
    </p:spTree>
    <p:extLst>
      <p:ext uri="{BB962C8B-B14F-4D97-AF65-F5344CB8AC3E}">
        <p14:creationId xmlns:p14="http://schemas.microsoft.com/office/powerpoint/2010/main" val="1930409783"/>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blinds(horizontal)">
                                      <p:cBhvr>
                                        <p:cTn id="7"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6" name="组合 45"/>
          <p:cNvGrpSpPr/>
          <p:nvPr/>
        </p:nvGrpSpPr>
        <p:grpSpPr>
          <a:xfrm>
            <a:off x="335206" y="1197546"/>
            <a:ext cx="11520000" cy="3888432"/>
            <a:chOff x="335206" y="875209"/>
            <a:chExt cx="11520000" cy="3888432"/>
          </a:xfrm>
        </p:grpSpPr>
        <p:sp>
          <p:nvSpPr>
            <p:cNvPr id="49" name="圆角矩形 48">
              <a:extLst>
                <a:ext uri="{FF2B5EF4-FFF2-40B4-BE49-F238E27FC236}">
                  <a16:creationId xmlns="" xmlns:a16="http://schemas.microsoft.com/office/drawing/2014/main" id="{E595429C-FC91-844C-93CF-CDF13B79A00E}"/>
                </a:ext>
              </a:extLst>
            </p:cNvPr>
            <p:cNvSpPr/>
            <p:nvPr/>
          </p:nvSpPr>
          <p:spPr>
            <a:xfrm>
              <a:off x="335206" y="996241"/>
              <a:ext cx="11520000" cy="3767400"/>
            </a:xfrm>
            <a:prstGeom prst="roundRect">
              <a:avLst>
                <a:gd name="adj" fmla="val 2696"/>
              </a:avLst>
            </a:prstGeom>
            <a:solidFill>
              <a:schemeClr val="accent5">
                <a:lumMod val="20000"/>
                <a:lumOff val="80000"/>
              </a:schemeClr>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kumimoji="1" lang="en-US" altLang="zh-CN" smtClean="0">
                <a:solidFill>
                  <a:prstClr val="white"/>
                </a:solidFill>
              </a:endParaRPr>
            </a:p>
          </p:txBody>
        </p:sp>
        <p:sp>
          <p:nvSpPr>
            <p:cNvPr id="50" name="矩形 49">
              <a:extLst>
                <a:ext uri="{FF2B5EF4-FFF2-40B4-BE49-F238E27FC236}">
                  <a16:creationId xmlns="" xmlns:a16="http://schemas.microsoft.com/office/drawing/2014/main" id="{FB65ABD8-6080-B245-B7CB-5CF76B33E96C}"/>
                </a:ext>
              </a:extLst>
            </p:cNvPr>
            <p:cNvSpPr/>
            <p:nvPr/>
          </p:nvSpPr>
          <p:spPr>
            <a:xfrm>
              <a:off x="920948" y="943678"/>
              <a:ext cx="714645" cy="174555"/>
            </a:xfrm>
            <a:prstGeom prst="rect">
              <a:avLst/>
            </a:prstGeom>
            <a:solidFill>
              <a:srgbClr val="383E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defTabSz="1219140"/>
              <a:endParaRPr lang="zh-CN" altLang="en-US">
                <a:solidFill>
                  <a:prstClr val="white"/>
                </a:solidFill>
              </a:endParaRPr>
            </a:p>
          </p:txBody>
        </p:sp>
        <p:sp>
          <p:nvSpPr>
            <p:cNvPr id="51" name="文本框 50">
              <a:extLst>
                <a:ext uri="{FF2B5EF4-FFF2-40B4-BE49-F238E27FC236}">
                  <a16:creationId xmlns="" xmlns:a16="http://schemas.microsoft.com/office/drawing/2014/main" id="{88957DF7-A6C0-3848-B485-D6CCBD5F92BE}"/>
                </a:ext>
              </a:extLst>
            </p:cNvPr>
            <p:cNvSpPr txBox="1"/>
            <p:nvPr/>
          </p:nvSpPr>
          <p:spPr>
            <a:xfrm>
              <a:off x="884604" y="875209"/>
              <a:ext cx="787333" cy="236026"/>
            </a:xfrm>
            <a:custGeom>
              <a:rect l="l" t="t" r="r" b="b"/>
              <a:pathLst>
                <a:path w="583768" h="216027">
                  <a:moveTo>
                    <a:pt x="96012" y="106756"/>
                  </a:moveTo>
                  <a:lnTo>
                    <a:pt x="91211" y="139217"/>
                  </a:lnTo>
                  <a:lnTo>
                    <a:pt x="107670" y="139217"/>
                  </a:lnTo>
                  <a:lnTo>
                    <a:pt x="112014" y="106756"/>
                  </a:lnTo>
                  <a:close/>
                  <a:moveTo>
                    <a:pt x="53264" y="106756"/>
                  </a:moveTo>
                  <a:lnTo>
                    <a:pt x="48692" y="139217"/>
                  </a:lnTo>
                  <a:lnTo>
                    <a:pt x="64922" y="139217"/>
                  </a:lnTo>
                  <a:lnTo>
                    <a:pt x="69494" y="106756"/>
                  </a:lnTo>
                  <a:close/>
                  <a:moveTo>
                    <a:pt x="213055" y="82524"/>
                  </a:moveTo>
                  <a:lnTo>
                    <a:pt x="249174" y="82524"/>
                  </a:lnTo>
                  <a:lnTo>
                    <a:pt x="248031" y="92811"/>
                  </a:lnTo>
                  <a:lnTo>
                    <a:pt x="279121" y="92811"/>
                  </a:lnTo>
                  <a:lnTo>
                    <a:pt x="277749" y="104927"/>
                  </a:lnTo>
                  <a:cubicBezTo>
                    <a:pt x="277292" y="107670"/>
                    <a:pt x="276149" y="110033"/>
                    <a:pt x="274320" y="112014"/>
                  </a:cubicBezTo>
                  <a:cubicBezTo>
                    <a:pt x="272644" y="113995"/>
                    <a:pt x="270662" y="114986"/>
                    <a:pt x="268376" y="114986"/>
                  </a:cubicBezTo>
                  <a:lnTo>
                    <a:pt x="244831" y="114986"/>
                  </a:lnTo>
                  <a:lnTo>
                    <a:pt x="239573" y="152019"/>
                  </a:lnTo>
                  <a:lnTo>
                    <a:pt x="272948" y="152019"/>
                  </a:lnTo>
                  <a:lnTo>
                    <a:pt x="271348" y="164592"/>
                  </a:lnTo>
                  <a:cubicBezTo>
                    <a:pt x="270891" y="167640"/>
                    <a:pt x="269519" y="170307"/>
                    <a:pt x="267233" y="172593"/>
                  </a:cubicBezTo>
                  <a:cubicBezTo>
                    <a:pt x="264947" y="174574"/>
                    <a:pt x="262357" y="175565"/>
                    <a:pt x="259461" y="175565"/>
                  </a:cubicBezTo>
                  <a:lnTo>
                    <a:pt x="236372" y="175565"/>
                  </a:lnTo>
                  <a:lnTo>
                    <a:pt x="231800" y="211683"/>
                  </a:lnTo>
                  <a:cubicBezTo>
                    <a:pt x="231648" y="212903"/>
                    <a:pt x="231191" y="213893"/>
                    <a:pt x="230429" y="214655"/>
                  </a:cubicBezTo>
                  <a:cubicBezTo>
                    <a:pt x="229667" y="215417"/>
                    <a:pt x="228752" y="215798"/>
                    <a:pt x="227685" y="215798"/>
                  </a:cubicBezTo>
                  <a:lnTo>
                    <a:pt x="192481" y="215798"/>
                  </a:lnTo>
                  <a:lnTo>
                    <a:pt x="197510" y="175565"/>
                  </a:lnTo>
                  <a:lnTo>
                    <a:pt x="147218" y="175565"/>
                  </a:lnTo>
                  <a:lnTo>
                    <a:pt x="149276" y="160706"/>
                  </a:lnTo>
                  <a:cubicBezTo>
                    <a:pt x="149580" y="158420"/>
                    <a:pt x="150647" y="156438"/>
                    <a:pt x="152476" y="154762"/>
                  </a:cubicBezTo>
                  <a:cubicBezTo>
                    <a:pt x="154305" y="152933"/>
                    <a:pt x="156286" y="152019"/>
                    <a:pt x="158420" y="152019"/>
                  </a:cubicBezTo>
                  <a:lnTo>
                    <a:pt x="200711" y="152019"/>
                  </a:lnTo>
                  <a:lnTo>
                    <a:pt x="205968" y="114986"/>
                  </a:lnTo>
                  <a:lnTo>
                    <a:pt x="190881" y="114986"/>
                  </a:lnTo>
                  <a:lnTo>
                    <a:pt x="190424" y="115671"/>
                  </a:lnTo>
                  <a:cubicBezTo>
                    <a:pt x="189052" y="120091"/>
                    <a:pt x="186690" y="123520"/>
                    <a:pt x="183337" y="125958"/>
                  </a:cubicBezTo>
                  <a:cubicBezTo>
                    <a:pt x="179375" y="128702"/>
                    <a:pt x="175184" y="130073"/>
                    <a:pt x="170764" y="130073"/>
                  </a:cubicBezTo>
                  <a:lnTo>
                    <a:pt x="151790" y="130073"/>
                  </a:lnTo>
                  <a:lnTo>
                    <a:pt x="164592" y="87325"/>
                  </a:lnTo>
                  <a:cubicBezTo>
                    <a:pt x="164897" y="86563"/>
                    <a:pt x="165354" y="85953"/>
                    <a:pt x="165963" y="85496"/>
                  </a:cubicBezTo>
                  <a:cubicBezTo>
                    <a:pt x="166573" y="85039"/>
                    <a:pt x="167259" y="84810"/>
                    <a:pt x="168021" y="84810"/>
                  </a:cubicBezTo>
                  <a:lnTo>
                    <a:pt x="199339" y="84810"/>
                  </a:lnTo>
                  <a:lnTo>
                    <a:pt x="196596" y="92811"/>
                  </a:lnTo>
                  <a:lnTo>
                    <a:pt x="208483" y="92811"/>
                  </a:lnTo>
                  <a:lnTo>
                    <a:pt x="209169" y="85496"/>
                  </a:lnTo>
                  <a:cubicBezTo>
                    <a:pt x="209169" y="84887"/>
                    <a:pt x="209283" y="84468"/>
                    <a:pt x="209512" y="84239"/>
                  </a:cubicBezTo>
                  <a:cubicBezTo>
                    <a:pt x="209740" y="84010"/>
                    <a:pt x="210083" y="83744"/>
                    <a:pt x="210540" y="83439"/>
                  </a:cubicBezTo>
                  <a:cubicBezTo>
                    <a:pt x="211302" y="82829"/>
                    <a:pt x="212141" y="82524"/>
                    <a:pt x="213055" y="82524"/>
                  </a:cubicBezTo>
                  <a:close/>
                  <a:moveTo>
                    <a:pt x="102641" y="59207"/>
                  </a:moveTo>
                  <a:lnTo>
                    <a:pt x="98298" y="88239"/>
                  </a:lnTo>
                  <a:lnTo>
                    <a:pt x="114757" y="88239"/>
                  </a:lnTo>
                  <a:lnTo>
                    <a:pt x="118643" y="59207"/>
                  </a:lnTo>
                  <a:close/>
                  <a:moveTo>
                    <a:pt x="400431" y="48692"/>
                  </a:moveTo>
                  <a:lnTo>
                    <a:pt x="419862" y="48692"/>
                  </a:lnTo>
                  <a:cubicBezTo>
                    <a:pt x="421538" y="48692"/>
                    <a:pt x="422872" y="49301"/>
                    <a:pt x="423862" y="50520"/>
                  </a:cubicBezTo>
                  <a:cubicBezTo>
                    <a:pt x="424853" y="51740"/>
                    <a:pt x="425272" y="53187"/>
                    <a:pt x="425120" y="54864"/>
                  </a:cubicBezTo>
                  <a:lnTo>
                    <a:pt x="406832" y="216027"/>
                  </a:lnTo>
                  <a:cubicBezTo>
                    <a:pt x="400126" y="216027"/>
                    <a:pt x="394564" y="213398"/>
                    <a:pt x="390144" y="208140"/>
                  </a:cubicBezTo>
                  <a:cubicBezTo>
                    <a:pt x="385724" y="202882"/>
                    <a:pt x="383819" y="196596"/>
                    <a:pt x="384429" y="189281"/>
                  </a:cubicBezTo>
                  <a:close/>
                  <a:moveTo>
                    <a:pt x="328879" y="48692"/>
                  </a:moveTo>
                  <a:lnTo>
                    <a:pt x="347624" y="48692"/>
                  </a:lnTo>
                  <a:lnTo>
                    <a:pt x="324764" y="197967"/>
                  </a:lnTo>
                  <a:cubicBezTo>
                    <a:pt x="323850" y="203301"/>
                    <a:pt x="321488" y="207645"/>
                    <a:pt x="317678" y="210998"/>
                  </a:cubicBezTo>
                  <a:cubicBezTo>
                    <a:pt x="313868" y="214350"/>
                    <a:pt x="309524" y="216027"/>
                    <a:pt x="304648" y="216027"/>
                  </a:cubicBezTo>
                  <a:lnTo>
                    <a:pt x="296418" y="216027"/>
                  </a:lnTo>
                  <a:lnTo>
                    <a:pt x="321107" y="55778"/>
                  </a:lnTo>
                  <a:cubicBezTo>
                    <a:pt x="321564" y="53645"/>
                    <a:pt x="322516" y="51930"/>
                    <a:pt x="323964" y="50635"/>
                  </a:cubicBezTo>
                  <a:cubicBezTo>
                    <a:pt x="325412" y="49339"/>
                    <a:pt x="327050" y="48692"/>
                    <a:pt x="328879" y="48692"/>
                  </a:cubicBezTo>
                  <a:close/>
                  <a:moveTo>
                    <a:pt x="499643" y="5943"/>
                  </a:moveTo>
                  <a:lnTo>
                    <a:pt x="583768" y="5943"/>
                  </a:lnTo>
                  <a:cubicBezTo>
                    <a:pt x="583006" y="10820"/>
                    <a:pt x="580911" y="14821"/>
                    <a:pt x="577482" y="17945"/>
                  </a:cubicBezTo>
                  <a:cubicBezTo>
                    <a:pt x="574053" y="21069"/>
                    <a:pt x="570052" y="22631"/>
                    <a:pt x="565480" y="22631"/>
                  </a:cubicBezTo>
                  <a:lnTo>
                    <a:pt x="497586" y="22631"/>
                  </a:lnTo>
                  <a:close/>
                  <a:moveTo>
                    <a:pt x="457581" y="5943"/>
                  </a:moveTo>
                  <a:lnTo>
                    <a:pt x="492785" y="5943"/>
                  </a:lnTo>
                  <a:lnTo>
                    <a:pt x="486156" y="56235"/>
                  </a:lnTo>
                  <a:lnTo>
                    <a:pt x="577139" y="56235"/>
                  </a:lnTo>
                  <a:lnTo>
                    <a:pt x="574624" y="74752"/>
                  </a:lnTo>
                  <a:lnTo>
                    <a:pt x="560680" y="74752"/>
                  </a:lnTo>
                  <a:lnTo>
                    <a:pt x="541934" y="216027"/>
                  </a:lnTo>
                  <a:lnTo>
                    <a:pt x="498272" y="216027"/>
                  </a:lnTo>
                  <a:lnTo>
                    <a:pt x="516788" y="74752"/>
                  </a:lnTo>
                  <a:lnTo>
                    <a:pt x="483641" y="74752"/>
                  </a:lnTo>
                  <a:lnTo>
                    <a:pt x="468325" y="191338"/>
                  </a:lnTo>
                  <a:cubicBezTo>
                    <a:pt x="467411" y="198196"/>
                    <a:pt x="464439" y="204063"/>
                    <a:pt x="459410" y="208940"/>
                  </a:cubicBezTo>
                  <a:cubicBezTo>
                    <a:pt x="454533" y="213665"/>
                    <a:pt x="448742" y="216027"/>
                    <a:pt x="442036" y="216027"/>
                  </a:cubicBezTo>
                  <a:lnTo>
                    <a:pt x="421234" y="216027"/>
                  </a:lnTo>
                  <a:lnTo>
                    <a:pt x="447751" y="15087"/>
                  </a:lnTo>
                  <a:cubicBezTo>
                    <a:pt x="448208" y="12344"/>
                    <a:pt x="449351" y="10134"/>
                    <a:pt x="451180" y="8458"/>
                  </a:cubicBezTo>
                  <a:cubicBezTo>
                    <a:pt x="453009" y="6782"/>
                    <a:pt x="455143" y="5943"/>
                    <a:pt x="457581" y="5943"/>
                  </a:cubicBezTo>
                  <a:close/>
                  <a:moveTo>
                    <a:pt x="173050" y="2514"/>
                  </a:moveTo>
                  <a:lnTo>
                    <a:pt x="284378" y="2514"/>
                  </a:lnTo>
                  <a:cubicBezTo>
                    <a:pt x="286055" y="2514"/>
                    <a:pt x="287426" y="2972"/>
                    <a:pt x="288493" y="3886"/>
                  </a:cubicBezTo>
                  <a:cubicBezTo>
                    <a:pt x="289560" y="5105"/>
                    <a:pt x="289941" y="6553"/>
                    <a:pt x="289636" y="8229"/>
                  </a:cubicBezTo>
                  <a:lnTo>
                    <a:pt x="284150" y="49835"/>
                  </a:lnTo>
                  <a:cubicBezTo>
                    <a:pt x="283083" y="56997"/>
                    <a:pt x="280340" y="62789"/>
                    <a:pt x="275920" y="67208"/>
                  </a:cubicBezTo>
                  <a:cubicBezTo>
                    <a:pt x="271501" y="71933"/>
                    <a:pt x="264719" y="74295"/>
                    <a:pt x="255575" y="74295"/>
                  </a:cubicBezTo>
                  <a:lnTo>
                    <a:pt x="222656" y="74295"/>
                  </a:lnTo>
                  <a:lnTo>
                    <a:pt x="224485" y="61265"/>
                  </a:lnTo>
                  <a:cubicBezTo>
                    <a:pt x="224637" y="59741"/>
                    <a:pt x="225323" y="58369"/>
                    <a:pt x="226542" y="57150"/>
                  </a:cubicBezTo>
                  <a:cubicBezTo>
                    <a:pt x="227762" y="56235"/>
                    <a:pt x="229133" y="55778"/>
                    <a:pt x="230657" y="55778"/>
                  </a:cubicBezTo>
                  <a:lnTo>
                    <a:pt x="238658" y="55778"/>
                  </a:lnTo>
                  <a:cubicBezTo>
                    <a:pt x="242316" y="55778"/>
                    <a:pt x="244450" y="54026"/>
                    <a:pt x="245059" y="50520"/>
                  </a:cubicBezTo>
                  <a:lnTo>
                    <a:pt x="249174" y="19888"/>
                  </a:lnTo>
                  <a:lnTo>
                    <a:pt x="220599" y="19888"/>
                  </a:lnTo>
                  <a:lnTo>
                    <a:pt x="212141" y="49377"/>
                  </a:lnTo>
                  <a:cubicBezTo>
                    <a:pt x="209397" y="57455"/>
                    <a:pt x="204749" y="63627"/>
                    <a:pt x="198196" y="67894"/>
                  </a:cubicBezTo>
                  <a:cubicBezTo>
                    <a:pt x="191643" y="72161"/>
                    <a:pt x="184785" y="74295"/>
                    <a:pt x="177622" y="74295"/>
                  </a:cubicBezTo>
                  <a:lnTo>
                    <a:pt x="162534" y="74295"/>
                  </a:lnTo>
                  <a:lnTo>
                    <a:pt x="181051" y="19888"/>
                  </a:lnTo>
                  <a:lnTo>
                    <a:pt x="166192" y="19888"/>
                  </a:lnTo>
                  <a:lnTo>
                    <a:pt x="168021" y="6401"/>
                  </a:lnTo>
                  <a:cubicBezTo>
                    <a:pt x="168173" y="5181"/>
                    <a:pt x="168707" y="4191"/>
                    <a:pt x="169621" y="3429"/>
                  </a:cubicBezTo>
                  <a:cubicBezTo>
                    <a:pt x="170688" y="2819"/>
                    <a:pt x="171831" y="2514"/>
                    <a:pt x="173050" y="2514"/>
                  </a:cubicBezTo>
                  <a:close/>
                  <a:moveTo>
                    <a:pt x="365455" y="228"/>
                  </a:moveTo>
                  <a:lnTo>
                    <a:pt x="400660" y="228"/>
                  </a:lnTo>
                  <a:lnTo>
                    <a:pt x="398374" y="18974"/>
                  </a:lnTo>
                  <a:lnTo>
                    <a:pt x="433349" y="18974"/>
                  </a:lnTo>
                  <a:lnTo>
                    <a:pt x="431749" y="30404"/>
                  </a:lnTo>
                  <a:cubicBezTo>
                    <a:pt x="431444" y="32537"/>
                    <a:pt x="430568" y="34252"/>
                    <a:pt x="429120" y="35547"/>
                  </a:cubicBezTo>
                  <a:cubicBezTo>
                    <a:pt x="427672" y="36843"/>
                    <a:pt x="426034" y="37490"/>
                    <a:pt x="424205" y="37490"/>
                  </a:cubicBezTo>
                  <a:lnTo>
                    <a:pt x="395859" y="37490"/>
                  </a:lnTo>
                  <a:lnTo>
                    <a:pt x="373456" y="206654"/>
                  </a:lnTo>
                  <a:cubicBezTo>
                    <a:pt x="372999" y="209397"/>
                    <a:pt x="371818" y="211645"/>
                    <a:pt x="369913" y="213398"/>
                  </a:cubicBezTo>
                  <a:cubicBezTo>
                    <a:pt x="368008" y="215151"/>
                    <a:pt x="365760" y="216027"/>
                    <a:pt x="363169" y="216027"/>
                  </a:cubicBezTo>
                  <a:lnTo>
                    <a:pt x="330251" y="216027"/>
                  </a:lnTo>
                  <a:lnTo>
                    <a:pt x="353797" y="37490"/>
                  </a:lnTo>
                  <a:lnTo>
                    <a:pt x="320650" y="37490"/>
                  </a:lnTo>
                  <a:lnTo>
                    <a:pt x="322250" y="25374"/>
                  </a:lnTo>
                  <a:cubicBezTo>
                    <a:pt x="322555" y="23393"/>
                    <a:pt x="323355" y="21831"/>
                    <a:pt x="324650" y="20688"/>
                  </a:cubicBezTo>
                  <a:cubicBezTo>
                    <a:pt x="325945" y="19545"/>
                    <a:pt x="327431" y="18974"/>
                    <a:pt x="329108" y="18974"/>
                  </a:cubicBezTo>
                  <a:lnTo>
                    <a:pt x="356311" y="18974"/>
                  </a:lnTo>
                  <a:lnTo>
                    <a:pt x="357911" y="7315"/>
                  </a:lnTo>
                  <a:cubicBezTo>
                    <a:pt x="358216" y="5334"/>
                    <a:pt x="359092" y="3657"/>
                    <a:pt x="360540" y="2286"/>
                  </a:cubicBezTo>
                  <a:cubicBezTo>
                    <a:pt x="361988" y="914"/>
                    <a:pt x="363626" y="228"/>
                    <a:pt x="365455" y="228"/>
                  </a:cubicBezTo>
                  <a:close/>
                  <a:moveTo>
                    <a:pt x="42062" y="0"/>
                  </a:moveTo>
                  <a:lnTo>
                    <a:pt x="86639" y="0"/>
                  </a:lnTo>
                  <a:lnTo>
                    <a:pt x="83896" y="3657"/>
                  </a:lnTo>
                  <a:lnTo>
                    <a:pt x="155905" y="3657"/>
                  </a:lnTo>
                  <a:cubicBezTo>
                    <a:pt x="157429" y="3657"/>
                    <a:pt x="158572" y="4267"/>
                    <a:pt x="159334" y="5486"/>
                  </a:cubicBezTo>
                  <a:cubicBezTo>
                    <a:pt x="160096" y="6705"/>
                    <a:pt x="160172" y="8077"/>
                    <a:pt x="159563" y="9601"/>
                  </a:cubicBezTo>
                  <a:lnTo>
                    <a:pt x="145161" y="41834"/>
                  </a:lnTo>
                  <a:lnTo>
                    <a:pt x="157962" y="41834"/>
                  </a:lnTo>
                  <a:lnTo>
                    <a:pt x="135788" y="198882"/>
                  </a:lnTo>
                  <a:cubicBezTo>
                    <a:pt x="135179" y="203606"/>
                    <a:pt x="133274" y="207645"/>
                    <a:pt x="130073" y="210998"/>
                  </a:cubicBezTo>
                  <a:cubicBezTo>
                    <a:pt x="126873" y="214198"/>
                    <a:pt x="123215" y="215798"/>
                    <a:pt x="119100" y="215798"/>
                  </a:cubicBezTo>
                  <a:lnTo>
                    <a:pt x="96698" y="215798"/>
                  </a:lnTo>
                  <a:lnTo>
                    <a:pt x="104927" y="156591"/>
                  </a:lnTo>
                  <a:lnTo>
                    <a:pt x="88925" y="156591"/>
                  </a:lnTo>
                  <a:lnTo>
                    <a:pt x="80924" y="212369"/>
                  </a:lnTo>
                  <a:lnTo>
                    <a:pt x="54635" y="212369"/>
                  </a:lnTo>
                  <a:lnTo>
                    <a:pt x="62408" y="156591"/>
                  </a:lnTo>
                  <a:lnTo>
                    <a:pt x="46177" y="156591"/>
                  </a:lnTo>
                  <a:lnTo>
                    <a:pt x="40233" y="198425"/>
                  </a:lnTo>
                  <a:cubicBezTo>
                    <a:pt x="39624" y="203301"/>
                    <a:pt x="37643" y="207492"/>
                    <a:pt x="34290" y="210998"/>
                  </a:cubicBezTo>
                  <a:cubicBezTo>
                    <a:pt x="30785" y="214198"/>
                    <a:pt x="26975" y="215798"/>
                    <a:pt x="22860" y="215798"/>
                  </a:cubicBezTo>
                  <a:lnTo>
                    <a:pt x="0" y="215798"/>
                  </a:lnTo>
                  <a:lnTo>
                    <a:pt x="24689" y="41834"/>
                  </a:lnTo>
                  <a:lnTo>
                    <a:pt x="62636" y="41834"/>
                  </a:lnTo>
                  <a:lnTo>
                    <a:pt x="55778" y="88239"/>
                  </a:lnTo>
                  <a:lnTo>
                    <a:pt x="72009" y="88239"/>
                  </a:lnTo>
                  <a:lnTo>
                    <a:pt x="76124" y="59207"/>
                  </a:lnTo>
                  <a:lnTo>
                    <a:pt x="64694" y="59207"/>
                  </a:lnTo>
                  <a:lnTo>
                    <a:pt x="67437" y="41834"/>
                  </a:lnTo>
                  <a:lnTo>
                    <a:pt x="103098" y="41834"/>
                  </a:lnTo>
                  <a:lnTo>
                    <a:pt x="111785" y="21031"/>
                  </a:lnTo>
                  <a:lnTo>
                    <a:pt x="74981" y="21031"/>
                  </a:lnTo>
                  <a:cubicBezTo>
                    <a:pt x="69189" y="31089"/>
                    <a:pt x="61722" y="36119"/>
                    <a:pt x="52578" y="36119"/>
                  </a:cubicBezTo>
                  <a:lnTo>
                    <a:pt x="21031" y="36119"/>
                  </a:lnTo>
                  <a:lnTo>
                    <a:pt x="36804" y="3200"/>
                  </a:lnTo>
                  <a:cubicBezTo>
                    <a:pt x="38328" y="1067"/>
                    <a:pt x="40081" y="0"/>
                    <a:pt x="42062" y="0"/>
                  </a:cubicBezTo>
                  <a:close/>
                </a:path>
              </a:pathLst>
            </a:custGeom>
            <a:solidFill>
              <a:schemeClr val="accent5">
                <a:lumMod val="40000"/>
                <a:lumOff val="60000"/>
              </a:schemeClr>
            </a:solidFill>
            <a:ln>
              <a:noFill/>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endParaRPr lang="zh-CN" altLang="en-US">
                <a:solidFill>
                  <a:prstClr val="white"/>
                </a:solidFill>
                <a:latin typeface="DOUYU Font" pitchFamily="2" charset="-122"/>
                <a:ea typeface="DOUYU Font" pitchFamily="2" charset="-122"/>
              </a:endParaRPr>
            </a:p>
          </p:txBody>
        </p:sp>
      </p:grpSp>
      <p:sp>
        <p:nvSpPr>
          <p:cNvPr id="27" name="Rectangle 21">
            <a:hlinkClick r:id="rId2" action="ppaction://hlinksldjump?num=2"/>
          </p:cNvPr>
          <p:cNvSpPr>
            <a:spLocks noChangeArrowheads="1"/>
          </p:cNvSpPr>
          <p:nvPr/>
        </p:nvSpPr>
        <p:spPr bwMode="auto">
          <a:xfrm>
            <a:off x="164023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a:t>
            </a:r>
          </a:p>
        </p:txBody>
      </p:sp>
      <p:sp>
        <p:nvSpPr>
          <p:cNvPr id="28" name="Rectangle 21">
            <a:hlinkClick r:id="rId3" action="ppaction://hlinksldjump?num=3"/>
          </p:cNvPr>
          <p:cNvSpPr>
            <a:spLocks noChangeArrowheads="1"/>
          </p:cNvSpPr>
          <p:nvPr/>
        </p:nvSpPr>
        <p:spPr bwMode="auto">
          <a:xfrm>
            <a:off x="204989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2</a:t>
            </a:r>
          </a:p>
        </p:txBody>
      </p:sp>
      <p:sp>
        <p:nvSpPr>
          <p:cNvPr id="29" name="Rectangle 21">
            <a:hlinkClick r:id="rId4" action="ppaction://hlinksldjump?num=5"/>
          </p:cNvPr>
          <p:cNvSpPr>
            <a:spLocks noChangeArrowheads="1"/>
          </p:cNvSpPr>
          <p:nvPr/>
        </p:nvSpPr>
        <p:spPr bwMode="auto">
          <a:xfrm>
            <a:off x="245955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3</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33" name="Rectangle 21"/>
          <p:cNvSpPr>
            <a:spLocks noChangeArrowheads="1"/>
          </p:cNvSpPr>
          <p:nvPr/>
        </p:nvSpPr>
        <p:spPr bwMode="auto">
          <a:xfrm>
            <a:off x="409818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7</a:t>
            </a:r>
          </a:p>
        </p:txBody>
      </p:sp>
      <p:sp>
        <p:nvSpPr>
          <p:cNvPr id="34" name="Rectangle 21"/>
          <p:cNvSpPr>
            <a:spLocks noChangeArrowheads="1"/>
          </p:cNvSpPr>
          <p:nvPr/>
        </p:nvSpPr>
        <p:spPr bwMode="auto">
          <a:xfrm>
            <a:off x="450784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8</a:t>
            </a:r>
          </a:p>
        </p:txBody>
      </p:sp>
      <p:sp>
        <p:nvSpPr>
          <p:cNvPr id="35" name="Rectangle 21"/>
          <p:cNvSpPr>
            <a:spLocks noChangeArrowheads="1"/>
          </p:cNvSpPr>
          <p:nvPr/>
        </p:nvSpPr>
        <p:spPr bwMode="auto">
          <a:xfrm>
            <a:off x="491749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9</a:t>
            </a:r>
          </a:p>
        </p:txBody>
      </p:sp>
      <p:sp>
        <p:nvSpPr>
          <p:cNvPr id="36" name="Rectangle 21"/>
          <p:cNvSpPr>
            <a:spLocks noChangeArrowheads="1"/>
          </p:cNvSpPr>
          <p:nvPr/>
        </p:nvSpPr>
        <p:spPr bwMode="auto">
          <a:xfrm>
            <a:off x="532715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10</a:t>
            </a:r>
          </a:p>
        </p:txBody>
      </p:sp>
      <p:sp>
        <p:nvSpPr>
          <p:cNvPr id="37" name="Rectangle 21"/>
          <p:cNvSpPr>
            <a:spLocks noChangeArrowheads="1"/>
          </p:cNvSpPr>
          <p:nvPr/>
        </p:nvSpPr>
        <p:spPr bwMode="auto">
          <a:xfrm>
            <a:off x="573681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11</a:t>
            </a:r>
          </a:p>
        </p:txBody>
      </p:sp>
      <p:sp>
        <p:nvSpPr>
          <p:cNvPr id="38" name="Rectangle 21"/>
          <p:cNvSpPr>
            <a:spLocks noChangeArrowheads="1"/>
          </p:cNvSpPr>
          <p:nvPr/>
        </p:nvSpPr>
        <p:spPr bwMode="auto">
          <a:xfrm>
            <a:off x="614647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12</a:t>
            </a:r>
          </a:p>
        </p:txBody>
      </p:sp>
      <p:sp>
        <p:nvSpPr>
          <p:cNvPr id="39" name="Rectangle 21"/>
          <p:cNvSpPr>
            <a:spLocks noChangeArrowheads="1"/>
          </p:cNvSpPr>
          <p:nvPr/>
        </p:nvSpPr>
        <p:spPr bwMode="auto">
          <a:xfrm>
            <a:off x="655613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13</a:t>
            </a:r>
          </a:p>
        </p:txBody>
      </p:sp>
      <p:sp>
        <p:nvSpPr>
          <p:cNvPr id="22" name="Rectangle 21">
            <a:hlinkClick r:id="rId5" action="ppaction://hlinksldjump?num=7"/>
          </p:cNvPr>
          <p:cNvSpPr>
            <a:spLocks noChangeArrowheads="1"/>
          </p:cNvSpPr>
          <p:nvPr/>
        </p:nvSpPr>
        <p:spPr bwMode="auto">
          <a:xfrm>
            <a:off x="286920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4</a:t>
            </a:r>
          </a:p>
        </p:txBody>
      </p:sp>
      <p:sp>
        <p:nvSpPr>
          <p:cNvPr id="23" name="Rectangle 21">
            <a:hlinkClick r:id="rId6" action="ppaction://hlinksldjump?num=8"/>
          </p:cNvPr>
          <p:cNvSpPr>
            <a:spLocks noChangeArrowheads="1"/>
          </p:cNvSpPr>
          <p:nvPr/>
        </p:nvSpPr>
        <p:spPr bwMode="auto">
          <a:xfrm>
            <a:off x="327886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5</a:t>
            </a:r>
          </a:p>
        </p:txBody>
      </p:sp>
      <p:sp>
        <p:nvSpPr>
          <p:cNvPr id="24" name="Rectangle 21">
            <a:hlinkClick r:id="rId7" action="ppaction://hlinksldjump?num=10"/>
          </p:cNvPr>
          <p:cNvSpPr>
            <a:spLocks noChangeArrowheads="1"/>
          </p:cNvSpPr>
          <p:nvPr/>
        </p:nvSpPr>
        <p:spPr bwMode="auto">
          <a:xfrm>
            <a:off x="3688525" y="278414"/>
            <a:ext cx="288000" cy="288000"/>
          </a:xfrm>
          <a:prstGeom prst="roundRect">
            <a:avLst/>
          </a:prstGeom>
          <a:solidFill>
            <a:srgbClr val="00B0F0"/>
          </a:solidFill>
          <a:ln w="9525">
            <a:noFill/>
            <a:miter lim="800000"/>
          </a:ln>
          <a:effectLs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bg1"/>
                </a:solidFill>
                <a:latin typeface="Arial" pitchFamily="34" charset="0"/>
                <a:ea typeface="楷体" pitchFamily="49" charset="-122"/>
                <a:cs typeface="Arial" pitchFamily="34" charset="0"/>
              </a:rPr>
              <a:t>6</a:t>
            </a:r>
          </a:p>
        </p:txBody>
      </p:sp>
      <p:sp>
        <p:nvSpPr>
          <p:cNvPr id="31" name="Rectangle 21"/>
          <p:cNvSpPr>
            <a:spLocks noChangeArrowheads="1"/>
          </p:cNvSpPr>
          <p:nvPr/>
        </p:nvSpPr>
        <p:spPr bwMode="auto">
          <a:xfrm>
            <a:off x="696578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14</a:t>
            </a:r>
          </a:p>
        </p:txBody>
      </p:sp>
      <p:sp>
        <p:nvSpPr>
          <p:cNvPr id="32" name="Rectangle 21"/>
          <p:cNvSpPr>
            <a:spLocks noChangeArrowheads="1"/>
          </p:cNvSpPr>
          <p:nvPr/>
        </p:nvSpPr>
        <p:spPr bwMode="auto">
          <a:xfrm>
            <a:off x="737544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15</a:t>
            </a:r>
          </a:p>
        </p:txBody>
      </p:sp>
      <p:sp>
        <p:nvSpPr>
          <p:cNvPr id="4" name="矩形 3"/>
          <p:cNvSpPr/>
          <p:nvPr/>
        </p:nvSpPr>
        <p:spPr>
          <a:xfrm>
            <a:off x="478582" y="1485578"/>
            <a:ext cx="11161240" cy="3323987"/>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nSpc>
                <a:spcPct val="150000"/>
              </a:lnSpc>
            </a:pPr>
            <a:r>
              <a:rPr lang="en-US" altLang="zh-CN" sz="2800" kern="100">
                <a:latin typeface="Times New Roman" pitchFamily="18" charset="0"/>
                <a:ea typeface="楷体_GB2312" panose="02010609030101010101" pitchFamily="49" charset="-122"/>
              </a:rPr>
              <a:t>N</a:t>
            </a:r>
            <a:r>
              <a:rPr lang="en-US" altLang="zh-CN" sz="2800" kern="100" baseline="-25000">
                <a:latin typeface="Times New Roman" pitchFamily="18" charset="0"/>
                <a:ea typeface="楷体_GB2312" panose="02010609030101010101" pitchFamily="49" charset="-122"/>
              </a:rPr>
              <a:t>4</a:t>
            </a:r>
            <a:r>
              <a:rPr lang="zh-CN" altLang="zh-CN" sz="2800" kern="100">
                <a:latin typeface="Times New Roman" pitchFamily="18" charset="0"/>
                <a:ea typeface="楷体_GB2312" panose="02010609030101010101" pitchFamily="49" charset="-122"/>
                <a:cs typeface="Times New Roman" panose="02020603050405020304" pitchFamily="18" charset="0"/>
              </a:rPr>
              <a:t>是单质不是化合物，</a:t>
            </a:r>
            <a:r>
              <a:rPr lang="en-US" altLang="zh-CN" sz="2800" kern="100">
                <a:latin typeface="Times New Roman" pitchFamily="18" charset="0"/>
                <a:ea typeface="楷体_GB2312" panose="02010609030101010101" pitchFamily="49" charset="-122"/>
              </a:rPr>
              <a:t>A</a:t>
            </a:r>
            <a:r>
              <a:rPr lang="zh-CN" altLang="zh-CN" sz="2800" kern="100">
                <a:latin typeface="Times New Roman" pitchFamily="18" charset="0"/>
                <a:ea typeface="楷体_GB2312" panose="02010609030101010101" pitchFamily="49" charset="-122"/>
                <a:cs typeface="Times New Roman" panose="02020603050405020304" pitchFamily="18" charset="0"/>
              </a:rPr>
              <a:t>项错误</a:t>
            </a:r>
            <a:r>
              <a:rPr lang="zh-CN" altLang="zh-CN" sz="2800" kern="100" smtClean="0">
                <a:latin typeface="Times New Roman" pitchFamily="18" charset="0"/>
                <a:ea typeface="楷体_GB2312" panose="02010609030101010101" pitchFamily="49" charset="-122"/>
                <a:cs typeface="Times New Roman" panose="02020603050405020304" pitchFamily="18" charset="0"/>
              </a:rPr>
              <a:t>；</a:t>
            </a:r>
            <a:endParaRPr lang="en-US" altLang="zh-CN" sz="2800" kern="100" smtClean="0">
              <a:latin typeface="Times New Roman" pitchFamily="18" charset="0"/>
              <a:ea typeface="楷体_GB2312" panose="02010609030101010101" pitchFamily="49" charset="-122"/>
              <a:cs typeface="Times New Roman" panose="02020603050405020304" pitchFamily="18" charset="0"/>
            </a:endParaRPr>
          </a:p>
          <a:p>
            <a:pPr>
              <a:lnSpc>
                <a:spcPct val="150000"/>
              </a:lnSpc>
            </a:pPr>
            <a:r>
              <a:rPr lang="zh-CN" altLang="zh-CN" sz="2800" kern="100" smtClean="0">
                <a:latin typeface="Times New Roman" pitchFamily="18" charset="0"/>
                <a:ea typeface="楷体_GB2312" panose="02010609030101010101" pitchFamily="49" charset="-122"/>
                <a:cs typeface="Times New Roman" panose="02020603050405020304" pitchFamily="18" charset="0"/>
              </a:rPr>
              <a:t>由</a:t>
            </a:r>
            <a:r>
              <a:rPr lang="zh-CN" altLang="zh-CN" sz="2800" kern="100">
                <a:latin typeface="Times New Roman" pitchFamily="18" charset="0"/>
                <a:ea typeface="楷体_GB2312" panose="02010609030101010101" pitchFamily="49" charset="-122"/>
                <a:cs typeface="Times New Roman" panose="02020603050405020304" pitchFamily="18" charset="0"/>
              </a:rPr>
              <a:t>同种元素原子形成的共价键为非极性键，</a:t>
            </a:r>
            <a:r>
              <a:rPr lang="en-US" altLang="zh-CN" sz="2800" kern="100">
                <a:latin typeface="Times New Roman" pitchFamily="18" charset="0"/>
                <a:ea typeface="楷体_GB2312" panose="02010609030101010101" pitchFamily="49" charset="-122"/>
              </a:rPr>
              <a:t>B</a:t>
            </a:r>
            <a:r>
              <a:rPr lang="zh-CN" altLang="zh-CN" sz="2800" kern="100">
                <a:latin typeface="Times New Roman" pitchFamily="18" charset="0"/>
                <a:ea typeface="楷体_GB2312" panose="02010609030101010101" pitchFamily="49" charset="-122"/>
                <a:cs typeface="Times New Roman" panose="02020603050405020304" pitchFamily="18" charset="0"/>
              </a:rPr>
              <a:t>项正确</a:t>
            </a:r>
            <a:r>
              <a:rPr lang="zh-CN" altLang="zh-CN" sz="2800" kern="100" smtClean="0">
                <a:latin typeface="Times New Roman" pitchFamily="18" charset="0"/>
                <a:ea typeface="楷体_GB2312" panose="02010609030101010101" pitchFamily="49" charset="-122"/>
                <a:cs typeface="Times New Roman" panose="02020603050405020304" pitchFamily="18" charset="0"/>
              </a:rPr>
              <a:t>；</a:t>
            </a:r>
            <a:endParaRPr lang="en-US" altLang="zh-CN" sz="2800" kern="100" smtClean="0">
              <a:latin typeface="Times New Roman" pitchFamily="18" charset="0"/>
              <a:ea typeface="楷体_GB2312" panose="02010609030101010101" pitchFamily="49" charset="-122"/>
              <a:cs typeface="Times New Roman" panose="02020603050405020304" pitchFamily="18" charset="0"/>
            </a:endParaRPr>
          </a:p>
          <a:p>
            <a:pPr>
              <a:lnSpc>
                <a:spcPct val="150000"/>
              </a:lnSpc>
            </a:pPr>
            <a:r>
              <a:rPr lang="zh-CN" altLang="zh-CN" sz="2800" kern="100" smtClean="0">
                <a:latin typeface="Times New Roman" pitchFamily="18" charset="0"/>
                <a:ea typeface="楷体_GB2312" panose="02010609030101010101" pitchFamily="49" charset="-122"/>
                <a:cs typeface="Times New Roman" panose="02020603050405020304" pitchFamily="18" charset="0"/>
              </a:rPr>
              <a:t>由</a:t>
            </a:r>
            <a:r>
              <a:rPr lang="zh-CN" altLang="zh-CN" sz="2800" kern="100">
                <a:latin typeface="Times New Roman" pitchFamily="18" charset="0"/>
                <a:ea typeface="楷体_GB2312" panose="02010609030101010101" pitchFamily="49" charset="-122"/>
                <a:cs typeface="Times New Roman" panose="02020603050405020304" pitchFamily="18" charset="0"/>
              </a:rPr>
              <a:t>图可知，</a:t>
            </a:r>
            <a:r>
              <a:rPr lang="en-US" altLang="zh-CN" sz="2800" kern="100">
                <a:latin typeface="Times New Roman" pitchFamily="18" charset="0"/>
                <a:ea typeface="楷体_GB2312" panose="02010609030101010101" pitchFamily="49" charset="-122"/>
              </a:rPr>
              <a:t>1 mol N</a:t>
            </a:r>
            <a:r>
              <a:rPr lang="en-US" altLang="zh-CN" sz="2800" kern="100" baseline="-25000">
                <a:latin typeface="Times New Roman" pitchFamily="18" charset="0"/>
                <a:ea typeface="楷体_GB2312" panose="02010609030101010101" pitchFamily="49" charset="-122"/>
              </a:rPr>
              <a:t>4</a:t>
            </a:r>
            <a:r>
              <a:rPr lang="zh-CN" altLang="zh-CN" sz="2800" kern="100">
                <a:latin typeface="Times New Roman" pitchFamily="18" charset="0"/>
                <a:ea typeface="楷体_GB2312" panose="02010609030101010101" pitchFamily="49" charset="-122"/>
                <a:cs typeface="Times New Roman" panose="02020603050405020304" pitchFamily="18" charset="0"/>
              </a:rPr>
              <a:t>中含有</a:t>
            </a:r>
            <a:r>
              <a:rPr lang="en-US" altLang="zh-CN" sz="2800" kern="100">
                <a:latin typeface="Times New Roman" pitchFamily="18" charset="0"/>
                <a:ea typeface="楷体_GB2312" panose="02010609030101010101" pitchFamily="49" charset="-122"/>
              </a:rPr>
              <a:t>6 mol N—N</a:t>
            </a:r>
            <a:r>
              <a:rPr lang="zh-CN" altLang="zh-CN" sz="2800" kern="100">
                <a:latin typeface="Times New Roman" pitchFamily="18" charset="0"/>
                <a:ea typeface="楷体_GB2312" panose="02010609030101010101" pitchFamily="49" charset="-122"/>
                <a:cs typeface="Times New Roman" panose="02020603050405020304" pitchFamily="18" charset="0"/>
              </a:rPr>
              <a:t>，所以</a:t>
            </a:r>
            <a:r>
              <a:rPr lang="en-US" altLang="zh-CN" sz="2800" kern="100">
                <a:latin typeface="Times New Roman" pitchFamily="18" charset="0"/>
                <a:ea typeface="楷体_GB2312" panose="02010609030101010101" pitchFamily="49" charset="-122"/>
              </a:rPr>
              <a:t>1 mol </a:t>
            </a:r>
            <a:r>
              <a:rPr lang="en-US" altLang="zh-CN" sz="2800" kern="100" smtClean="0">
                <a:latin typeface="Times New Roman" pitchFamily="18" charset="0"/>
                <a:ea typeface="楷体_GB2312" panose="02010609030101010101" pitchFamily="49" charset="-122"/>
              </a:rPr>
              <a:t>N</a:t>
            </a:r>
            <a:r>
              <a:rPr lang="en-US" altLang="zh-CN" sz="2800" kern="100" baseline="-25000" smtClean="0">
                <a:latin typeface="Times New Roman" pitchFamily="18" charset="0"/>
                <a:ea typeface="楷体_GB2312" panose="02010609030101010101" pitchFamily="49" charset="-122"/>
              </a:rPr>
              <a:t>4</a:t>
            </a:r>
          </a:p>
          <a:p>
            <a:pPr>
              <a:lnSpc>
                <a:spcPct val="150000"/>
              </a:lnSpc>
            </a:pPr>
            <a:r>
              <a:rPr lang="zh-CN" altLang="zh-CN" sz="2800" kern="100" smtClean="0">
                <a:latin typeface="Times New Roman" pitchFamily="18" charset="0"/>
                <a:ea typeface="楷体_GB2312" panose="02010609030101010101" pitchFamily="49" charset="-122"/>
                <a:cs typeface="Times New Roman" panose="02020603050405020304" pitchFamily="18" charset="0"/>
              </a:rPr>
              <a:t>分子所</a:t>
            </a:r>
            <a:r>
              <a:rPr lang="zh-CN" altLang="zh-CN" sz="2800" kern="100">
                <a:latin typeface="Times New Roman" pitchFamily="18" charset="0"/>
                <a:ea typeface="楷体_GB2312" panose="02010609030101010101" pitchFamily="49" charset="-122"/>
                <a:cs typeface="Times New Roman" panose="02020603050405020304" pitchFamily="18" charset="0"/>
              </a:rPr>
              <a:t>含共价键数为</a:t>
            </a:r>
            <a:r>
              <a:rPr lang="en-US" altLang="zh-CN" sz="2800" kern="100">
                <a:latin typeface="Times New Roman" pitchFamily="18" charset="0"/>
                <a:ea typeface="楷体_GB2312" panose="02010609030101010101" pitchFamily="49" charset="-122"/>
              </a:rPr>
              <a:t>6</a:t>
            </a:r>
            <a:r>
              <a:rPr lang="en-US" altLang="zh-CN" sz="2800" i="1" kern="100">
                <a:latin typeface="Times New Roman" pitchFamily="18" charset="0"/>
                <a:ea typeface="楷体_GB2312" panose="02010609030101010101" pitchFamily="49" charset="-122"/>
              </a:rPr>
              <a:t>N</a:t>
            </a:r>
            <a:r>
              <a:rPr lang="en-US" altLang="zh-CN" sz="2800" kern="100" baseline="-25000">
                <a:latin typeface="Times New Roman" pitchFamily="18" charset="0"/>
                <a:ea typeface="楷体_GB2312" panose="02010609030101010101" pitchFamily="49" charset="-122"/>
              </a:rPr>
              <a:t>A</a:t>
            </a:r>
            <a:r>
              <a:rPr lang="zh-CN" altLang="zh-CN" sz="2800" kern="100">
                <a:latin typeface="Times New Roman" pitchFamily="18" charset="0"/>
                <a:ea typeface="楷体_GB2312" panose="02010609030101010101" pitchFamily="49" charset="-122"/>
                <a:cs typeface="Times New Roman" panose="02020603050405020304" pitchFamily="18" charset="0"/>
              </a:rPr>
              <a:t>，</a:t>
            </a:r>
            <a:r>
              <a:rPr lang="en-US" altLang="zh-CN" sz="2800" kern="100">
                <a:latin typeface="Times New Roman" pitchFamily="18" charset="0"/>
                <a:ea typeface="楷体_GB2312" panose="02010609030101010101" pitchFamily="49" charset="-122"/>
              </a:rPr>
              <a:t>C</a:t>
            </a:r>
            <a:r>
              <a:rPr lang="zh-CN" altLang="zh-CN" sz="2800" kern="100">
                <a:latin typeface="Times New Roman" pitchFamily="18" charset="0"/>
                <a:ea typeface="楷体_GB2312" panose="02010609030101010101" pitchFamily="49" charset="-122"/>
                <a:cs typeface="Times New Roman" panose="02020603050405020304" pitchFamily="18" charset="0"/>
              </a:rPr>
              <a:t>项错误</a:t>
            </a:r>
            <a:r>
              <a:rPr lang="zh-CN" altLang="zh-CN" sz="2800" kern="100" smtClean="0">
                <a:latin typeface="Times New Roman" pitchFamily="18" charset="0"/>
                <a:ea typeface="楷体_GB2312" panose="02010609030101010101" pitchFamily="49" charset="-122"/>
                <a:cs typeface="Times New Roman" panose="02020603050405020304" pitchFamily="18" charset="0"/>
              </a:rPr>
              <a:t>；</a:t>
            </a:r>
            <a:endParaRPr lang="en-US" altLang="zh-CN" sz="2800" kern="100" smtClean="0">
              <a:latin typeface="Times New Roman" pitchFamily="18" charset="0"/>
              <a:ea typeface="楷体_GB2312" panose="02010609030101010101" pitchFamily="49" charset="-122"/>
              <a:cs typeface="Times New Roman" panose="02020603050405020304" pitchFamily="18" charset="0"/>
            </a:endParaRPr>
          </a:p>
          <a:p>
            <a:pPr>
              <a:lnSpc>
                <a:spcPct val="150000"/>
              </a:lnSpc>
            </a:pPr>
            <a:r>
              <a:rPr lang="zh-CN" altLang="zh-CN" sz="2800" kern="100" smtClean="0">
                <a:latin typeface="Times New Roman" pitchFamily="18" charset="0"/>
                <a:ea typeface="楷体_GB2312" panose="02010609030101010101" pitchFamily="49" charset="-122"/>
                <a:cs typeface="Times New Roman" panose="02020603050405020304" pitchFamily="18" charset="0"/>
              </a:rPr>
              <a:t>相同</a:t>
            </a:r>
            <a:r>
              <a:rPr lang="zh-CN" altLang="zh-CN" sz="2800" kern="100">
                <a:latin typeface="Times New Roman" pitchFamily="18" charset="0"/>
                <a:ea typeface="楷体_GB2312" panose="02010609030101010101" pitchFamily="49" charset="-122"/>
                <a:cs typeface="Times New Roman" panose="02020603050405020304" pitchFamily="18" charset="0"/>
              </a:rPr>
              <a:t>条件下，气体的沸点比固体低，故沸点：</a:t>
            </a:r>
            <a:r>
              <a:rPr lang="en-US" altLang="zh-CN" sz="2800" kern="100">
                <a:latin typeface="Times New Roman" pitchFamily="18" charset="0"/>
                <a:ea typeface="楷体_GB2312" panose="02010609030101010101" pitchFamily="49" charset="-122"/>
              </a:rPr>
              <a:t>P</a:t>
            </a:r>
            <a:r>
              <a:rPr lang="en-US" altLang="zh-CN" sz="2800" kern="100" baseline="-25000">
                <a:latin typeface="Times New Roman" pitchFamily="18" charset="0"/>
                <a:ea typeface="楷体_GB2312" panose="02010609030101010101" pitchFamily="49" charset="-122"/>
              </a:rPr>
              <a:t>4</a:t>
            </a:r>
            <a:r>
              <a:rPr lang="en-US" altLang="zh-CN" sz="2800" kern="100">
                <a:latin typeface="Times New Roman" pitchFamily="18" charset="0"/>
                <a:ea typeface="楷体_GB2312" panose="02010609030101010101" pitchFamily="49" charset="-122"/>
              </a:rPr>
              <a:t>(</a:t>
            </a:r>
            <a:r>
              <a:rPr lang="zh-CN" altLang="zh-CN" sz="2800" kern="100">
                <a:latin typeface="Times New Roman" pitchFamily="18" charset="0"/>
                <a:ea typeface="楷体_GB2312" panose="02010609030101010101" pitchFamily="49" charset="-122"/>
                <a:cs typeface="Times New Roman" panose="02020603050405020304" pitchFamily="18" charset="0"/>
              </a:rPr>
              <a:t>白磷</a:t>
            </a:r>
            <a:r>
              <a:rPr lang="en-US" altLang="zh-CN" sz="2800" kern="100">
                <a:latin typeface="Times New Roman" pitchFamily="18" charset="0"/>
                <a:ea typeface="楷体_GB2312" panose="02010609030101010101" pitchFamily="49" charset="-122"/>
              </a:rPr>
              <a:t>)&gt;N</a:t>
            </a:r>
            <a:r>
              <a:rPr lang="en-US" altLang="zh-CN" sz="2800" kern="100" baseline="-25000">
                <a:latin typeface="Times New Roman" pitchFamily="18" charset="0"/>
                <a:ea typeface="楷体_GB2312" panose="02010609030101010101" pitchFamily="49" charset="-122"/>
              </a:rPr>
              <a:t>4</a:t>
            </a:r>
            <a:r>
              <a:rPr lang="zh-CN" altLang="zh-CN" sz="2800" kern="100">
                <a:latin typeface="Times New Roman" pitchFamily="18" charset="0"/>
                <a:ea typeface="楷体_GB2312" panose="02010609030101010101" pitchFamily="49" charset="-122"/>
                <a:cs typeface="Times New Roman" panose="02020603050405020304" pitchFamily="18" charset="0"/>
              </a:rPr>
              <a:t>，</a:t>
            </a:r>
            <a:r>
              <a:rPr lang="en-US" altLang="zh-CN" sz="2800" kern="100">
                <a:latin typeface="Times New Roman" pitchFamily="18" charset="0"/>
                <a:ea typeface="楷体_GB2312" panose="02010609030101010101" pitchFamily="49" charset="-122"/>
              </a:rPr>
              <a:t>D</a:t>
            </a:r>
            <a:r>
              <a:rPr lang="zh-CN" altLang="zh-CN" sz="2800" kern="100">
                <a:latin typeface="Times New Roman" pitchFamily="18" charset="0"/>
                <a:ea typeface="楷体_GB2312" panose="02010609030101010101" pitchFamily="49" charset="-122"/>
                <a:cs typeface="Times New Roman" panose="02020603050405020304" pitchFamily="18" charset="0"/>
              </a:rPr>
              <a:t>项错误。</a:t>
            </a:r>
            <a:endParaRPr lang="zh-CN" altLang="en-US"/>
          </a:p>
        </p:txBody>
      </p:sp>
      <p:sp>
        <p:nvSpPr>
          <p:cNvPr id="45" name="Rectangle 21"/>
          <p:cNvSpPr>
            <a:spLocks noChangeArrowheads="1"/>
          </p:cNvSpPr>
          <p:nvPr/>
        </p:nvSpPr>
        <p:spPr bwMode="auto">
          <a:xfrm>
            <a:off x="7785104"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16</a:t>
            </a:r>
          </a:p>
        </p:txBody>
      </p:sp>
      <p:pic>
        <p:nvPicPr>
          <p:cNvPr id="25" name="Picture 2" descr="X321"/>
          <p:cNvPicPr>
            <a:picLocks noChangeAspect="1" noChangeArrowheads="1"/>
          </p:cNvPicPr>
          <p:nvPr/>
        </p:nvPicPr>
        <p:blipFill>
          <a:blip r:embed="rId8">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9623598" y="2388910"/>
            <a:ext cx="1730204" cy="1517322"/>
          </a:xfrm>
          <a:prstGeom prst="rect">
            <a:avLst/>
          </a:prstGeom>
          <a:noFill/>
          <a:ln w="9525">
            <a:solidFill>
              <a:srgbClr val="000000"/>
            </a:solidFill>
            <a:miter lim="800000"/>
          </a:ln>
          <a:extLst>
            <a:ext uri="{909E8E84-426E-40DD-AFC4-6F175D3DCCD1}">
              <a14:hiddenFill xmlns:a14="http://schemas.microsoft.com/office/drawing/2010/main">
                <a:solidFill>
                  <a:srgbClr val="FFFFFF"/>
                </a:solidFill>
              </a14:hiddenFill>
            </a:ext>
          </a:extLst>
        </p:spPr>
      </p:pic>
      <p:sp>
        <p:nvSpPr>
          <p:cNvPr id="26" name="Rectangle 21"/>
          <p:cNvSpPr>
            <a:spLocks noChangeArrowheads="1"/>
          </p:cNvSpPr>
          <p:nvPr/>
        </p:nvSpPr>
        <p:spPr bwMode="auto">
          <a:xfrm>
            <a:off x="819476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lumMod val="50000"/>
                    <a:lumOff val="50000"/>
                  </a:prstClr>
                </a:solidFill>
                <a:ea typeface="楷体" pitchFamily="49" charset="-122"/>
                <a:cs typeface="Arial" pitchFamily="34" charset="0"/>
              </a:rPr>
              <a:t>17</a:t>
            </a:r>
            <a:endParaRPr lang="en-US" altLang="zh-CN" sz="1400">
              <a:solidFill>
                <a:prstClr val="black">
                  <a:lumMod val="50000"/>
                  <a:lumOff val="50000"/>
                </a:prstClr>
              </a:solidFill>
              <a:ea typeface="楷体" pitchFamily="49" charset="-122"/>
              <a:cs typeface="Arial" pitchFamily="34" charset="0"/>
            </a:endParaRPr>
          </a:p>
        </p:txBody>
      </p:sp>
    </p:spTree>
    <p:extLst>
      <p:ext uri="{BB962C8B-B14F-4D97-AF65-F5344CB8AC3E}">
        <p14:creationId xmlns:p14="http://schemas.microsoft.com/office/powerpoint/2010/main" val="258306354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linds(horizontal)">
                                      <p:cBhvr>
                                        <p:cTn id="7" dur="500"/>
                                        <p:tgtEl>
                                          <p:spTgt spid="4">
                                            <p:txEl>
                                              <p:pRg st="0" end="0"/>
                                            </p:txEl>
                                          </p:spTgt>
                                        </p:tgtEl>
                                      </p:cBhvr>
                                    </p:animEffect>
                                  </p:childTnLst>
                                </p:cTn>
                              </p:par>
                              <p:par>
                                <p:cTn id="8" presetID="3" presetClass="entr" presetSubtype="10" dur="500" fill="hold" nodeType="withEffect">
                                  <p:stCondLst>
                                    <p:cond delay="0"/>
                                  </p:stCondLst>
                                  <p:childTnLst>
                                    <p:set>
                                      <p:cBhvr>
                                        <p:cTn id="9" dur="1" fill="hold">
                                          <p:stCondLst>
                                            <p:cond delay="0"/>
                                          </p:stCondLst>
                                        </p:cTn>
                                        <p:tgtEl>
                                          <p:spTgt spid="25"/>
                                        </p:tgtEl>
                                        <p:attrNameLst>
                                          <p:attrName>style.visibility</p:attrName>
                                        </p:attrNameLst>
                                      </p:cBhvr>
                                      <p:to>
                                        <p:strVal val="visible"/>
                                      </p:to>
                                    </p:set>
                                    <p:animEffect transition="in" filter="blinds(horizontal)">
                                      <p:cBhvr>
                                        <p:cTn id="10" dur="500"/>
                                        <p:tgtEl>
                                          <p:spTgt spid="25"/>
                                        </p:tgtEl>
                                      </p:cBhvr>
                                    </p:animEffect>
                                  </p:childTnLst>
                                </p:cTn>
                              </p:par>
                            </p:childTnLst>
                          </p:cTn>
                        </p:par>
                      </p:childTnLst>
                    </p:cTn>
                  </p:par>
                  <p:par>
                    <p:cTn id="11" fill="hold" nodeType="clickPar">
                      <p:stCondLst>
                        <p:cond delay="indefinite"/>
                        <p:cond evt="onBegin" delay="0">
                          <p:tn val="10"/>
                        </p:cond>
                      </p:stCondLst>
                      <p:childTnLst>
                        <p:par>
                          <p:cTn id="12" fill="hold" nodeType="afterGroup">
                            <p:stCondLst>
                              <p:cond delay="0"/>
                            </p:stCondLst>
                            <p:childTnLst>
                              <p:par>
                                <p:cTn id="13" presetID="3" presetClass="entr" presetSubtype="10" dur="50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animEffect transition="in" filter="blinds(horizontal)">
                                      <p:cBhvr>
                                        <p:cTn id="15" dur="500"/>
                                        <p:tgtEl>
                                          <p:spTgt spid="4">
                                            <p:txEl>
                                              <p:pRg st="1" end="1"/>
                                            </p:txEl>
                                          </p:spTgt>
                                        </p:tgtEl>
                                      </p:cBhvr>
                                    </p:animEffect>
                                  </p:childTnLst>
                                </p:cTn>
                              </p:par>
                            </p:childTnLst>
                          </p:cTn>
                        </p:par>
                      </p:childTnLst>
                    </p:cTn>
                  </p:par>
                  <p:par>
                    <p:cTn id="16" fill="hold" nodeType="clickPar">
                      <p:stCondLst>
                        <p:cond delay="indefinite"/>
                        <p:cond evt="onBegin" delay="0">
                          <p:tn val="15"/>
                        </p:cond>
                      </p:stCondLst>
                      <p:childTnLst>
                        <p:par>
                          <p:cTn id="17" fill="hold" nodeType="afterGroup">
                            <p:stCondLst>
                              <p:cond delay="0"/>
                            </p:stCondLst>
                            <p:childTnLst>
                              <p:par>
                                <p:cTn id="18" presetID="3" presetClass="entr" presetSubtype="10" dur="500" fill="hold" nodeType="clickEffect">
                                  <p:stCondLst>
                                    <p:cond delay="0"/>
                                  </p:stCondLst>
                                  <p:childTnLst>
                                    <p:set>
                                      <p:cBhvr>
                                        <p:cTn id="19" dur="1" fill="hold">
                                          <p:stCondLst>
                                            <p:cond delay="0"/>
                                          </p:stCondLst>
                                        </p:cTn>
                                        <p:tgtEl>
                                          <p:spTgt spid="4">
                                            <p:txEl>
                                              <p:pRg st="2" end="2"/>
                                            </p:txEl>
                                          </p:spTgt>
                                        </p:tgtEl>
                                        <p:attrNameLst>
                                          <p:attrName>style.visibility</p:attrName>
                                        </p:attrNameLst>
                                      </p:cBhvr>
                                      <p:to>
                                        <p:strVal val="visible"/>
                                      </p:to>
                                    </p:set>
                                    <p:animEffect transition="in" filter="blinds(horizontal)">
                                      <p:cBhvr>
                                        <p:cTn id="20" dur="500"/>
                                        <p:tgtEl>
                                          <p:spTgt spid="4">
                                            <p:txEl>
                                              <p:pRg st="2" end="2"/>
                                            </p:txEl>
                                          </p:spTgt>
                                        </p:tgtEl>
                                      </p:cBhvr>
                                    </p:animEffect>
                                  </p:childTnLst>
                                </p:cTn>
                              </p:par>
                              <p:par>
                                <p:cTn id="21" presetID="3" presetClass="entr" presetSubtype="10" dur="500" fill="hold" nodeType="with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animEffect transition="in" filter="blinds(horizontal)">
                                      <p:cBhvr>
                                        <p:cTn id="23" dur="500"/>
                                        <p:tgtEl>
                                          <p:spTgt spid="4">
                                            <p:txEl>
                                              <p:pRg st="3" end="3"/>
                                            </p:txEl>
                                          </p:spTgt>
                                        </p:tgtEl>
                                      </p:cBhvr>
                                    </p:animEffect>
                                  </p:childTnLst>
                                </p:cTn>
                              </p:par>
                            </p:childTnLst>
                          </p:cTn>
                        </p:par>
                      </p:childTnLst>
                    </p:cTn>
                  </p:par>
                  <p:par>
                    <p:cTn id="24" fill="hold" nodeType="clickPar">
                      <p:stCondLst>
                        <p:cond delay="indefinite"/>
                        <p:cond evt="onBegin" delay="0">
                          <p:tn val="23"/>
                        </p:cond>
                      </p:stCondLst>
                      <p:childTnLst>
                        <p:par>
                          <p:cTn id="25" fill="hold" nodeType="afterGroup">
                            <p:stCondLst>
                              <p:cond delay="0"/>
                            </p:stCondLst>
                            <p:childTnLst>
                              <p:par>
                                <p:cTn id="26" presetID="3" presetClass="entr" presetSubtype="10" dur="500" fill="hold" nodeType="clickEffect">
                                  <p:stCondLst>
                                    <p:cond delay="0"/>
                                  </p:stCondLst>
                                  <p:childTnLst>
                                    <p:set>
                                      <p:cBhvr>
                                        <p:cTn id="27" dur="1" fill="hold">
                                          <p:stCondLst>
                                            <p:cond delay="0"/>
                                          </p:stCondLst>
                                        </p:cTn>
                                        <p:tgtEl>
                                          <p:spTgt spid="4">
                                            <p:txEl>
                                              <p:pRg st="4" end="4"/>
                                            </p:txEl>
                                          </p:spTgt>
                                        </p:tgtEl>
                                        <p:attrNameLst>
                                          <p:attrName>style.visibility</p:attrName>
                                        </p:attrNameLst>
                                      </p:cBhvr>
                                      <p:to>
                                        <p:strVal val="visible"/>
                                      </p:to>
                                    </p:set>
                                    <p:animEffect transition="in" filter="blinds(horizontal)">
                                      <p:cBhvr>
                                        <p:cTn id="28"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9" name="Rectangle 21">
            <a:hlinkClick r:id="rId2" action="ppaction://hlinksldjump?num=2"/>
          </p:cNvPr>
          <p:cNvSpPr>
            <a:spLocks noChangeArrowheads="1"/>
          </p:cNvSpPr>
          <p:nvPr/>
        </p:nvSpPr>
        <p:spPr bwMode="auto">
          <a:xfrm>
            <a:off x="164023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a:t>
            </a:r>
          </a:p>
        </p:txBody>
      </p:sp>
      <p:sp>
        <p:nvSpPr>
          <p:cNvPr id="40" name="Rectangle 21">
            <a:hlinkClick r:id="rId3" action="ppaction://hlinksldjump?num=3"/>
          </p:cNvPr>
          <p:cNvSpPr>
            <a:spLocks noChangeArrowheads="1"/>
          </p:cNvSpPr>
          <p:nvPr/>
        </p:nvSpPr>
        <p:spPr bwMode="auto">
          <a:xfrm>
            <a:off x="204989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2</a:t>
            </a:r>
          </a:p>
        </p:txBody>
      </p:sp>
      <p:sp>
        <p:nvSpPr>
          <p:cNvPr id="41" name="Rectangle 21">
            <a:hlinkClick r:id="rId4" action="ppaction://hlinksldjump?num=5"/>
          </p:cNvPr>
          <p:cNvSpPr>
            <a:spLocks noChangeArrowheads="1"/>
          </p:cNvSpPr>
          <p:nvPr/>
        </p:nvSpPr>
        <p:spPr bwMode="auto">
          <a:xfrm>
            <a:off x="245955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3</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45" name="Rectangle 21">
            <a:hlinkClick r:id="rId5" action="ppaction://hlinksldjump?num=12"/>
          </p:cNvPr>
          <p:cNvSpPr>
            <a:spLocks noChangeArrowheads="1"/>
          </p:cNvSpPr>
          <p:nvPr/>
        </p:nvSpPr>
        <p:spPr bwMode="auto">
          <a:xfrm>
            <a:off x="4098183" y="278414"/>
            <a:ext cx="288000" cy="288000"/>
          </a:xfrm>
          <a:prstGeom prst="roundRect">
            <a:avLst/>
          </a:prstGeom>
          <a:solidFill>
            <a:srgbClr val="00B0F0"/>
          </a:solidFill>
          <a:ln w="9525">
            <a:noFill/>
            <a:miter lim="800000"/>
          </a:ln>
          <a:effectLs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bg1"/>
                </a:solidFill>
                <a:latin typeface="Arial" pitchFamily="34" charset="0"/>
                <a:ea typeface="楷体" pitchFamily="49" charset="-122"/>
                <a:cs typeface="Arial" pitchFamily="34" charset="0"/>
              </a:rPr>
              <a:t>7</a:t>
            </a:r>
          </a:p>
        </p:txBody>
      </p:sp>
      <p:sp>
        <p:nvSpPr>
          <p:cNvPr id="46" name="Rectangle 21"/>
          <p:cNvSpPr>
            <a:spLocks noChangeArrowheads="1"/>
          </p:cNvSpPr>
          <p:nvPr/>
        </p:nvSpPr>
        <p:spPr bwMode="auto">
          <a:xfrm>
            <a:off x="450784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8</a:t>
            </a:r>
          </a:p>
        </p:txBody>
      </p:sp>
      <p:sp>
        <p:nvSpPr>
          <p:cNvPr id="47" name="Rectangle 21"/>
          <p:cNvSpPr>
            <a:spLocks noChangeArrowheads="1"/>
          </p:cNvSpPr>
          <p:nvPr/>
        </p:nvSpPr>
        <p:spPr bwMode="auto">
          <a:xfrm>
            <a:off x="491749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9</a:t>
            </a:r>
          </a:p>
        </p:txBody>
      </p:sp>
      <p:sp>
        <p:nvSpPr>
          <p:cNvPr id="48" name="Rectangle 21"/>
          <p:cNvSpPr>
            <a:spLocks noChangeArrowheads="1"/>
          </p:cNvSpPr>
          <p:nvPr/>
        </p:nvSpPr>
        <p:spPr bwMode="auto">
          <a:xfrm>
            <a:off x="532715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10</a:t>
            </a:r>
          </a:p>
        </p:txBody>
      </p:sp>
      <p:sp>
        <p:nvSpPr>
          <p:cNvPr id="49" name="Rectangle 21"/>
          <p:cNvSpPr>
            <a:spLocks noChangeArrowheads="1"/>
          </p:cNvSpPr>
          <p:nvPr/>
        </p:nvSpPr>
        <p:spPr bwMode="auto">
          <a:xfrm>
            <a:off x="573681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11</a:t>
            </a:r>
          </a:p>
        </p:txBody>
      </p:sp>
      <p:sp>
        <p:nvSpPr>
          <p:cNvPr id="50" name="Rectangle 21"/>
          <p:cNvSpPr>
            <a:spLocks noChangeArrowheads="1"/>
          </p:cNvSpPr>
          <p:nvPr/>
        </p:nvSpPr>
        <p:spPr bwMode="auto">
          <a:xfrm>
            <a:off x="614647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12</a:t>
            </a:r>
          </a:p>
        </p:txBody>
      </p:sp>
      <p:sp>
        <p:nvSpPr>
          <p:cNvPr id="51" name="Rectangle 21"/>
          <p:cNvSpPr>
            <a:spLocks noChangeArrowheads="1"/>
          </p:cNvSpPr>
          <p:nvPr/>
        </p:nvSpPr>
        <p:spPr bwMode="auto">
          <a:xfrm>
            <a:off x="655613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13</a:t>
            </a:r>
          </a:p>
        </p:txBody>
      </p:sp>
      <p:sp>
        <p:nvSpPr>
          <p:cNvPr id="34" name="矩形 33"/>
          <p:cNvSpPr/>
          <p:nvPr/>
        </p:nvSpPr>
        <p:spPr>
          <a:xfrm>
            <a:off x="335206" y="1197546"/>
            <a:ext cx="11520000" cy="43924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35" name="矩形 34"/>
          <p:cNvSpPr/>
          <p:nvPr/>
        </p:nvSpPr>
        <p:spPr>
          <a:xfrm>
            <a:off x="573876" y="1350987"/>
            <a:ext cx="11042660" cy="3970318"/>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7.</a:t>
            </a:r>
            <a:r>
              <a:rPr lang="zh-CN" altLang="zh-CN" sz="2800" kern="100">
                <a:latin typeface="Times New Roman" pitchFamily="18" charset="0"/>
                <a:ea typeface="方正中等线简体" panose="03000509000000000000" pitchFamily="65" charset="-122"/>
                <a:cs typeface="Times New Roman" panose="02020603050405020304" pitchFamily="18" charset="0"/>
              </a:rPr>
              <a:t>实验室常用</a:t>
            </a:r>
            <a:r>
              <a:rPr lang="en-US" altLang="zh-CN" sz="2800" kern="100">
                <a:latin typeface="Times New Roman" pitchFamily="18" charset="0"/>
                <a:ea typeface="方正中等线简体" panose="03000509000000000000" pitchFamily="65" charset="-122"/>
                <a:cs typeface="Courier New" panose="02070309020205020404" pitchFamily="49" charset="0"/>
              </a:rPr>
              <a:t>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en-US" altLang="zh-CN" sz="2800" kern="100">
                <a:latin typeface="Times New Roman" pitchFamily="18" charset="0"/>
                <a:ea typeface="方正中等线简体" panose="03000509000000000000" pitchFamily="65" charset="-122"/>
                <a:cs typeface="Courier New" panose="02070309020205020404" pitchFamily="49" charset="0"/>
              </a:rPr>
              <a:t>O</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制取</a:t>
            </a:r>
            <a:r>
              <a:rPr lang="en-US" altLang="zh-CN" sz="2800" kern="100">
                <a:latin typeface="Times New Roman" pitchFamily="18" charset="0"/>
                <a:ea typeface="方正中等线简体" panose="03000509000000000000" pitchFamily="65" charset="-122"/>
                <a:cs typeface="Courier New" panose="02070309020205020404" pitchFamily="49" charset="0"/>
              </a:rPr>
              <a:t>O</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，反应的化学方程式为</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2H</a:t>
            </a:r>
            <a:r>
              <a:rPr lang="en-US" altLang="zh-CN" sz="2800" kern="100" baseline="-25000" smtClean="0">
                <a:latin typeface="Times New Roman" pitchFamily="18" charset="0"/>
                <a:ea typeface="方正中等线简体" panose="03000509000000000000" pitchFamily="65" charset="-122"/>
                <a:cs typeface="Courier New" panose="02070309020205020404" pitchFamily="49" charset="0"/>
              </a:rPr>
              <a:t>2</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O</a:t>
            </a:r>
            <a:r>
              <a:rPr lang="en-US" altLang="zh-CN" sz="2800" kern="100" baseline="-25000" smtClean="0">
                <a:latin typeface="Times New Roman" pitchFamily="18" charset="0"/>
                <a:ea typeface="方正中等线简体" panose="03000509000000000000" pitchFamily="65" charset="-122"/>
                <a:cs typeface="Courier New" panose="02070309020205020404" pitchFamily="49" charset="0"/>
              </a:rPr>
              <a:t>2                  </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2H</a:t>
            </a:r>
            <a:r>
              <a:rPr lang="en-US" altLang="zh-CN" sz="2800" kern="100" baseline="-25000" smtClean="0">
                <a:latin typeface="Times New Roman" pitchFamily="18" charset="0"/>
                <a:ea typeface="方正中等线简体" panose="03000509000000000000" pitchFamily="65" charset="-122"/>
                <a:cs typeface="Courier New" panose="02070309020205020404" pitchFamily="49" charset="0"/>
              </a:rPr>
              <a:t>2</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O</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a:t>
            </a:r>
            <a:endParaRPr lang="en-US" altLang="zh-CN" sz="2800" kern="100" smtClean="0">
              <a:latin typeface="Times New Roman" pitchFamily="18" charset="0"/>
              <a:ea typeface="方正中等线简体" panose="03000509000000000000" pitchFamily="65" charset="-122"/>
              <a:cs typeface="Times New Roman" panose="02020603050405020304" pitchFamily="18" charset="0"/>
            </a:endParaRPr>
          </a:p>
          <a:p>
            <a:pPr algn="just">
              <a:lnSpc>
                <a:spcPct val="150000"/>
              </a:lnSpc>
              <a:spcAft>
                <a:spcPct val="0"/>
              </a:spcAft>
            </a:pPr>
            <a:r>
              <a:rPr lang="en-US" altLang="zh-CN" sz="2800" kern="100" smtClean="0">
                <a:latin typeface="Times New Roman" pitchFamily="18" charset="0"/>
                <a:ea typeface="方正中等线简体" panose="03000509000000000000" pitchFamily="65" charset="-122"/>
                <a:cs typeface="Courier New" panose="02070309020205020404" pitchFamily="49" charset="0"/>
              </a:rPr>
              <a:t>O</a:t>
            </a:r>
            <a:r>
              <a:rPr lang="en-US" altLang="zh-CN" sz="2800" kern="100" baseline="-25000" smtClean="0">
                <a:latin typeface="Times New Roman" pitchFamily="18" charset="0"/>
                <a:ea typeface="方正中等线简体" panose="03000509000000000000" pitchFamily="65" charset="-122"/>
                <a:cs typeface="Courier New" panose="02070309020205020404" pitchFamily="49" charset="0"/>
              </a:rPr>
              <a:t>2</a:t>
            </a:r>
            <a:r>
              <a:rPr lang="en-US" altLang="zh-CN" sz="2800" kern="100">
                <a:latin typeface="宋体" pitchFamily="2" charset="-122"/>
                <a:ea typeface="方正中等线简体" panose="03000509000000000000" pitchFamily="65" charset="-122"/>
                <a:cs typeface="Times New Roman" panose="02020603050405020304" pitchFamily="18"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。下列说法不正确的是</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A.H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en-US" altLang="zh-CN" sz="2800" kern="100">
                <a:latin typeface="Times New Roman" pitchFamily="18" charset="0"/>
                <a:ea typeface="方正中等线简体" panose="03000509000000000000" pitchFamily="65" charset="-122"/>
                <a:cs typeface="Courier New" panose="02070309020205020404" pitchFamily="49" charset="0"/>
              </a:rPr>
              <a:t>O</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分子中含有极性键和非极性键</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B.H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en-US" altLang="zh-CN" sz="2800" kern="100">
                <a:latin typeface="Times New Roman" pitchFamily="18" charset="0"/>
                <a:ea typeface="方正中等线简体" panose="03000509000000000000" pitchFamily="65" charset="-122"/>
                <a:cs typeface="Courier New" panose="02070309020205020404" pitchFamily="49" charset="0"/>
              </a:rPr>
              <a:t>O</a:t>
            </a:r>
            <a:r>
              <a:rPr lang="zh-CN" altLang="zh-CN" sz="2800" kern="100">
                <a:latin typeface="Times New Roman" pitchFamily="18" charset="0"/>
                <a:ea typeface="方正中等线简体" panose="03000509000000000000" pitchFamily="65" charset="-122"/>
                <a:cs typeface="Times New Roman" panose="02020603050405020304" pitchFamily="18" charset="0"/>
              </a:rPr>
              <a:t>分子中只含极性键</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C.H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en-US" altLang="zh-CN" sz="2800" kern="100">
                <a:latin typeface="Times New Roman" pitchFamily="18" charset="0"/>
                <a:ea typeface="方正中等线简体" panose="03000509000000000000" pitchFamily="65" charset="-122"/>
                <a:cs typeface="Courier New" panose="02070309020205020404" pitchFamily="49" charset="0"/>
              </a:rPr>
              <a:t>O</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分子中所有原子都达到</a:t>
            </a:r>
            <a:r>
              <a:rPr lang="en-US" altLang="zh-CN" sz="2800" kern="100">
                <a:latin typeface="Times New Roman" pitchFamily="18" charset="0"/>
                <a:ea typeface="方正中等线简体" panose="03000509000000000000" pitchFamily="65" charset="-122"/>
                <a:cs typeface="Courier New" panose="02070309020205020404" pitchFamily="49" charset="0"/>
              </a:rPr>
              <a:t>8</a:t>
            </a:r>
            <a:r>
              <a:rPr lang="zh-CN" altLang="zh-CN" sz="2800" kern="100">
                <a:latin typeface="Times New Roman" pitchFamily="18" charset="0"/>
                <a:ea typeface="方正中等线简体" panose="03000509000000000000" pitchFamily="65" charset="-122"/>
                <a:cs typeface="Times New Roman" panose="02020603050405020304" pitchFamily="18" charset="0"/>
              </a:rPr>
              <a:t>电子稳定结构</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D.</a:t>
            </a:r>
            <a:r>
              <a:rPr lang="zh-CN" altLang="zh-CN" sz="2800" kern="100">
                <a:latin typeface="Times New Roman" pitchFamily="18" charset="0"/>
                <a:ea typeface="方正中等线简体" panose="03000509000000000000" pitchFamily="65" charset="-122"/>
                <a:cs typeface="Times New Roman" panose="02020603050405020304" pitchFamily="18" charset="0"/>
              </a:rPr>
              <a:t>该反应中</a:t>
            </a:r>
            <a:r>
              <a:rPr lang="en-US" altLang="zh-CN" sz="2800" kern="100">
                <a:latin typeface="Times New Roman" pitchFamily="18" charset="0"/>
                <a:ea typeface="方正中等线简体" panose="03000509000000000000" pitchFamily="65" charset="-122"/>
                <a:cs typeface="Courier New" panose="02070309020205020404" pitchFamily="49" charset="0"/>
              </a:rPr>
              <a:t>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en-US" altLang="zh-CN" sz="2800" kern="100">
                <a:latin typeface="Times New Roman" pitchFamily="18" charset="0"/>
                <a:ea typeface="方正中等线简体" panose="03000509000000000000" pitchFamily="65" charset="-122"/>
                <a:cs typeface="Courier New" panose="02070309020205020404" pitchFamily="49" charset="0"/>
              </a:rPr>
              <a:t>O</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既是氧化剂也是还原剂</a:t>
            </a:r>
            <a:endParaRPr lang="zh-CN" altLang="zh-CN" sz="1050" kern="100">
              <a:effectLst/>
              <a:latin typeface="宋体" pitchFamily="2" charset="-122"/>
              <a:ea typeface="宋体" pitchFamily="2" charset="-122"/>
              <a:cs typeface="Courier New" panose="02070309020205020404" pitchFamily="49" charset="0"/>
            </a:endParaRPr>
          </a:p>
        </p:txBody>
      </p:sp>
      <p:sp>
        <p:nvSpPr>
          <p:cNvPr id="27" name="Rectangle 21">
            <a:hlinkClick r:id="rId6" action="ppaction://hlinksldjump?num=7"/>
          </p:cNvPr>
          <p:cNvSpPr>
            <a:spLocks noChangeArrowheads="1"/>
          </p:cNvSpPr>
          <p:nvPr/>
        </p:nvSpPr>
        <p:spPr bwMode="auto">
          <a:xfrm>
            <a:off x="286920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4</a:t>
            </a:r>
          </a:p>
        </p:txBody>
      </p:sp>
      <p:sp>
        <p:nvSpPr>
          <p:cNvPr id="28" name="Rectangle 21">
            <a:hlinkClick r:id="rId7" action="ppaction://hlinksldjump?num=8"/>
          </p:cNvPr>
          <p:cNvSpPr>
            <a:spLocks noChangeArrowheads="1"/>
          </p:cNvSpPr>
          <p:nvPr/>
        </p:nvSpPr>
        <p:spPr bwMode="auto">
          <a:xfrm>
            <a:off x="327886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5</a:t>
            </a:r>
          </a:p>
        </p:txBody>
      </p:sp>
      <p:sp>
        <p:nvSpPr>
          <p:cNvPr id="29" name="Rectangle 21">
            <a:hlinkClick r:id="rId8" action="ppaction://hlinksldjump?num=10"/>
          </p:cNvPr>
          <p:cNvSpPr>
            <a:spLocks noChangeArrowheads="1"/>
          </p:cNvSpPr>
          <p:nvPr/>
        </p:nvSpPr>
        <p:spPr bwMode="auto">
          <a:xfrm>
            <a:off x="368852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6</a:t>
            </a:r>
          </a:p>
        </p:txBody>
      </p:sp>
      <p:sp>
        <p:nvSpPr>
          <p:cNvPr id="21" name="Rectangle 21"/>
          <p:cNvSpPr>
            <a:spLocks noChangeArrowheads="1"/>
          </p:cNvSpPr>
          <p:nvPr/>
        </p:nvSpPr>
        <p:spPr bwMode="auto">
          <a:xfrm>
            <a:off x="696578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14</a:t>
            </a:r>
          </a:p>
        </p:txBody>
      </p:sp>
      <p:sp>
        <p:nvSpPr>
          <p:cNvPr id="22" name="Rectangle 21"/>
          <p:cNvSpPr>
            <a:spLocks noChangeArrowheads="1"/>
          </p:cNvSpPr>
          <p:nvPr/>
        </p:nvSpPr>
        <p:spPr bwMode="auto">
          <a:xfrm>
            <a:off x="737544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15</a:t>
            </a:r>
          </a:p>
        </p:txBody>
      </p:sp>
      <p:sp>
        <p:nvSpPr>
          <p:cNvPr id="31" name="TextBox 9"/>
          <p:cNvSpPr txBox="1"/>
          <p:nvPr/>
        </p:nvSpPr>
        <p:spPr>
          <a:xfrm>
            <a:off x="420437" y="3933850"/>
            <a:ext cx="756000" cy="78483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a:solidFill>
                  <a:srgbClr val="C00000"/>
                </a:solidFill>
                <a:latin typeface="华文细黑" pitchFamily="2" charset="-122"/>
                <a:ea typeface="华文细黑" pitchFamily="2" charset="-122"/>
              </a:rPr>
              <a:t>√</a:t>
            </a:r>
          </a:p>
        </p:txBody>
      </p:sp>
      <p:sp>
        <p:nvSpPr>
          <p:cNvPr id="24" name="Rectangle 21"/>
          <p:cNvSpPr>
            <a:spLocks noChangeArrowheads="1"/>
          </p:cNvSpPr>
          <p:nvPr/>
        </p:nvSpPr>
        <p:spPr bwMode="auto">
          <a:xfrm>
            <a:off x="7785104"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16</a:t>
            </a:r>
          </a:p>
        </p:txBody>
      </p:sp>
      <p:graphicFrame>
        <p:nvGraphicFramePr>
          <p:cNvPr id="2" name="对象 1"/>
          <p:cNvGraphicFramePr>
            <a:graphicFrameLocks noChangeAspect="1"/>
          </p:cNvGraphicFramePr>
          <p:nvPr>
            <p:extLst>
              <p:ext uri="{D42A27DB-BD31-4B8C-83A1-F6EECF244321}">
                <p14:modId xmlns:p14="http://schemas.microsoft.com/office/powerpoint/2010/main" val="2735735435"/>
              </p:ext>
            </p:extLst>
          </p:nvPr>
        </p:nvGraphicFramePr>
        <p:xfrm>
          <a:off x="9105552" y="1303462"/>
          <a:ext cx="1435100" cy="793750"/>
        </p:xfrm>
        <a:graphic>
          <a:graphicData uri="http://schemas.openxmlformats.org/presentationml/2006/ole">
            <mc:AlternateContent>
              <mc:Choice xmlns:v="urn:schemas-microsoft-com:vml" Requires="v">
                <p:oleObj spid="_x0000_s1041" name="文档" r:id="rId9" progId="Word.Document.12">
                  <p:embed/>
                </p:oleObj>
              </mc:Choice>
              <mc:Fallback>
                <p:oleObj name="文档" r:id="rId9" progId="Word.Document.12">
                  <p:embed/>
                  <p:pic>
                    <p:nvPicPr>
                      <p:cNvPr id="0" name="OLE substitute image"/>
                      <p:cNvPicPr/>
                      <p:nvPr/>
                    </p:nvPicPr>
                    <p:blipFill>
                      <a:blip r:embed="rId10"/>
                      <a:stretch>
                        <a:fillRect/>
                      </a:stretch>
                    </p:blipFill>
                    <p:spPr>
                      <a:xfrm>
                        <a:off x="9105552" y="1303462"/>
                        <a:ext cx="1435100" cy="793750"/>
                      </a:xfrm>
                      <a:prstGeom prst="rect">
                        <a:avLst/>
                      </a:prstGeom>
                    </p:spPr>
                  </p:pic>
                </p:oleObj>
              </mc:Fallback>
            </mc:AlternateContent>
          </a:graphicData>
        </a:graphic>
      </p:graphicFrame>
      <p:sp>
        <p:nvSpPr>
          <p:cNvPr id="23" name="Rectangle 21"/>
          <p:cNvSpPr>
            <a:spLocks noChangeArrowheads="1"/>
          </p:cNvSpPr>
          <p:nvPr/>
        </p:nvSpPr>
        <p:spPr bwMode="auto">
          <a:xfrm>
            <a:off x="819476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lumMod val="50000"/>
                    <a:lumOff val="50000"/>
                  </a:prstClr>
                </a:solidFill>
                <a:ea typeface="楷体" pitchFamily="49" charset="-122"/>
                <a:cs typeface="Arial" pitchFamily="34" charset="0"/>
              </a:rPr>
              <a:t>17</a:t>
            </a:r>
            <a:endParaRPr lang="en-US" altLang="zh-CN" sz="1400">
              <a:solidFill>
                <a:prstClr val="black">
                  <a:lumMod val="50000"/>
                  <a:lumOff val="50000"/>
                </a:prstClr>
              </a:solidFill>
              <a:ea typeface="楷体" pitchFamily="49" charset="-122"/>
              <a:cs typeface="Arial" pitchFamily="34" charset="0"/>
            </a:endParaRPr>
          </a:p>
        </p:txBody>
      </p:sp>
    </p:spTree>
    <p:extLst>
      <p:ext uri="{BB962C8B-B14F-4D97-AF65-F5344CB8AC3E}">
        <p14:creationId xmlns:p14="http://schemas.microsoft.com/office/powerpoint/2010/main" val="3811388669"/>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blinds(horizontal)">
                                      <p:cBhvr>
                                        <p:cTn id="7" dur="5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9" name="Rectangle 21">
            <a:hlinkClick r:id="rId2" action="ppaction://hlinksldjump?num=2"/>
          </p:cNvPr>
          <p:cNvSpPr>
            <a:spLocks noChangeArrowheads="1"/>
          </p:cNvSpPr>
          <p:nvPr/>
        </p:nvSpPr>
        <p:spPr bwMode="auto">
          <a:xfrm>
            <a:off x="164023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a:t>
            </a:r>
          </a:p>
        </p:txBody>
      </p:sp>
      <p:sp>
        <p:nvSpPr>
          <p:cNvPr id="40" name="Rectangle 21">
            <a:hlinkClick r:id="rId3" action="ppaction://hlinksldjump?num=3"/>
          </p:cNvPr>
          <p:cNvSpPr>
            <a:spLocks noChangeArrowheads="1"/>
          </p:cNvSpPr>
          <p:nvPr/>
        </p:nvSpPr>
        <p:spPr bwMode="auto">
          <a:xfrm>
            <a:off x="204989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2</a:t>
            </a:r>
          </a:p>
        </p:txBody>
      </p:sp>
      <p:sp>
        <p:nvSpPr>
          <p:cNvPr id="41" name="Rectangle 21">
            <a:hlinkClick r:id="rId4" action="ppaction://hlinksldjump?num=5"/>
          </p:cNvPr>
          <p:cNvSpPr>
            <a:spLocks noChangeArrowheads="1"/>
          </p:cNvSpPr>
          <p:nvPr/>
        </p:nvSpPr>
        <p:spPr bwMode="auto">
          <a:xfrm>
            <a:off x="245955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3</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45" name="Rectangle 21">
            <a:hlinkClick r:id="rId5" action="ppaction://hlinksldjump?num=12"/>
          </p:cNvPr>
          <p:cNvSpPr>
            <a:spLocks noChangeArrowheads="1"/>
          </p:cNvSpPr>
          <p:nvPr/>
        </p:nvSpPr>
        <p:spPr bwMode="auto">
          <a:xfrm>
            <a:off x="4098183" y="278414"/>
            <a:ext cx="288000" cy="288000"/>
          </a:xfrm>
          <a:prstGeom prst="roundRect">
            <a:avLst/>
          </a:prstGeom>
          <a:solidFill>
            <a:srgbClr val="00B0F0"/>
          </a:solidFill>
          <a:ln w="9525">
            <a:noFill/>
            <a:miter lim="800000"/>
          </a:ln>
          <a:effectLs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bg1"/>
                </a:solidFill>
                <a:latin typeface="Arial" pitchFamily="34" charset="0"/>
                <a:ea typeface="楷体" pitchFamily="49" charset="-122"/>
                <a:cs typeface="Arial" pitchFamily="34" charset="0"/>
              </a:rPr>
              <a:t>7</a:t>
            </a:r>
          </a:p>
        </p:txBody>
      </p:sp>
      <p:sp>
        <p:nvSpPr>
          <p:cNvPr id="46" name="Rectangle 21"/>
          <p:cNvSpPr>
            <a:spLocks noChangeArrowheads="1"/>
          </p:cNvSpPr>
          <p:nvPr/>
        </p:nvSpPr>
        <p:spPr bwMode="auto">
          <a:xfrm>
            <a:off x="450784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8</a:t>
            </a:r>
          </a:p>
        </p:txBody>
      </p:sp>
      <p:sp>
        <p:nvSpPr>
          <p:cNvPr id="47" name="Rectangle 21"/>
          <p:cNvSpPr>
            <a:spLocks noChangeArrowheads="1"/>
          </p:cNvSpPr>
          <p:nvPr/>
        </p:nvSpPr>
        <p:spPr bwMode="auto">
          <a:xfrm>
            <a:off x="491749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9</a:t>
            </a:r>
          </a:p>
        </p:txBody>
      </p:sp>
      <p:sp>
        <p:nvSpPr>
          <p:cNvPr id="48" name="Rectangle 21"/>
          <p:cNvSpPr>
            <a:spLocks noChangeArrowheads="1"/>
          </p:cNvSpPr>
          <p:nvPr/>
        </p:nvSpPr>
        <p:spPr bwMode="auto">
          <a:xfrm>
            <a:off x="532715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10</a:t>
            </a:r>
          </a:p>
        </p:txBody>
      </p:sp>
      <p:sp>
        <p:nvSpPr>
          <p:cNvPr id="49" name="Rectangle 21"/>
          <p:cNvSpPr>
            <a:spLocks noChangeArrowheads="1"/>
          </p:cNvSpPr>
          <p:nvPr/>
        </p:nvSpPr>
        <p:spPr bwMode="auto">
          <a:xfrm>
            <a:off x="573681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11</a:t>
            </a:r>
          </a:p>
        </p:txBody>
      </p:sp>
      <p:sp>
        <p:nvSpPr>
          <p:cNvPr id="50" name="Rectangle 21"/>
          <p:cNvSpPr>
            <a:spLocks noChangeArrowheads="1"/>
          </p:cNvSpPr>
          <p:nvPr/>
        </p:nvSpPr>
        <p:spPr bwMode="auto">
          <a:xfrm>
            <a:off x="614647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12</a:t>
            </a:r>
          </a:p>
        </p:txBody>
      </p:sp>
      <p:sp>
        <p:nvSpPr>
          <p:cNvPr id="51" name="Rectangle 21"/>
          <p:cNvSpPr>
            <a:spLocks noChangeArrowheads="1"/>
          </p:cNvSpPr>
          <p:nvPr/>
        </p:nvSpPr>
        <p:spPr bwMode="auto">
          <a:xfrm>
            <a:off x="655613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13</a:t>
            </a:r>
          </a:p>
        </p:txBody>
      </p:sp>
      <p:grpSp>
        <p:nvGrpSpPr>
          <p:cNvPr id="35" name="组合 34"/>
          <p:cNvGrpSpPr/>
          <p:nvPr/>
        </p:nvGrpSpPr>
        <p:grpSpPr>
          <a:xfrm>
            <a:off x="335206" y="1485578"/>
            <a:ext cx="11520000" cy="3960440"/>
            <a:chOff x="335206" y="875209"/>
            <a:chExt cx="11520000" cy="3630403"/>
          </a:xfrm>
        </p:grpSpPr>
        <p:sp>
          <p:nvSpPr>
            <p:cNvPr id="36" name="圆角矩形 35">
              <a:extLst>
                <a:ext uri="{FF2B5EF4-FFF2-40B4-BE49-F238E27FC236}">
                  <a16:creationId xmlns="" xmlns:a16="http://schemas.microsoft.com/office/drawing/2014/main" id="{E595429C-FC91-844C-93CF-CDF13B79A00E}"/>
                </a:ext>
              </a:extLst>
            </p:cNvPr>
            <p:cNvSpPr/>
            <p:nvPr/>
          </p:nvSpPr>
          <p:spPr>
            <a:xfrm>
              <a:off x="335206" y="996242"/>
              <a:ext cx="11520000" cy="3509370"/>
            </a:xfrm>
            <a:prstGeom prst="roundRect">
              <a:avLst>
                <a:gd name="adj" fmla="val 3000"/>
              </a:avLst>
            </a:prstGeom>
            <a:solidFill>
              <a:schemeClr val="accent5">
                <a:lumMod val="20000"/>
                <a:lumOff val="80000"/>
              </a:schemeClr>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kumimoji="1" lang="en-US" altLang="zh-CN" smtClean="0">
                <a:solidFill>
                  <a:prstClr val="white"/>
                </a:solidFill>
              </a:endParaRPr>
            </a:p>
          </p:txBody>
        </p:sp>
        <p:sp>
          <p:nvSpPr>
            <p:cNvPr id="37" name="矩形 36">
              <a:extLst>
                <a:ext uri="{FF2B5EF4-FFF2-40B4-BE49-F238E27FC236}">
                  <a16:creationId xmlns="" xmlns:a16="http://schemas.microsoft.com/office/drawing/2014/main" id="{FB65ABD8-6080-B245-B7CB-5CF76B33E96C}"/>
                </a:ext>
              </a:extLst>
            </p:cNvPr>
            <p:cNvSpPr/>
            <p:nvPr/>
          </p:nvSpPr>
          <p:spPr>
            <a:xfrm>
              <a:off x="920948" y="943678"/>
              <a:ext cx="714645" cy="174555"/>
            </a:xfrm>
            <a:prstGeom prst="rect">
              <a:avLst/>
            </a:prstGeom>
            <a:solidFill>
              <a:srgbClr val="383E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defTabSz="1219140"/>
              <a:endParaRPr lang="zh-CN" altLang="en-US">
                <a:solidFill>
                  <a:prstClr val="white"/>
                </a:solidFill>
              </a:endParaRPr>
            </a:p>
          </p:txBody>
        </p:sp>
        <p:sp>
          <p:nvSpPr>
            <p:cNvPr id="38" name="文本框 37">
              <a:extLst>
                <a:ext uri="{FF2B5EF4-FFF2-40B4-BE49-F238E27FC236}">
                  <a16:creationId xmlns="" xmlns:a16="http://schemas.microsoft.com/office/drawing/2014/main" id="{88957DF7-A6C0-3848-B485-D6CCBD5F92BE}"/>
                </a:ext>
              </a:extLst>
            </p:cNvPr>
            <p:cNvSpPr txBox="1"/>
            <p:nvPr/>
          </p:nvSpPr>
          <p:spPr>
            <a:xfrm>
              <a:off x="884604" y="875209"/>
              <a:ext cx="787333" cy="236026"/>
            </a:xfrm>
            <a:custGeom>
              <a:rect l="l" t="t" r="r" b="b"/>
              <a:pathLst>
                <a:path w="583768" h="216027">
                  <a:moveTo>
                    <a:pt x="96012" y="106756"/>
                  </a:moveTo>
                  <a:lnTo>
                    <a:pt x="91211" y="139217"/>
                  </a:lnTo>
                  <a:lnTo>
                    <a:pt x="107670" y="139217"/>
                  </a:lnTo>
                  <a:lnTo>
                    <a:pt x="112014" y="106756"/>
                  </a:lnTo>
                  <a:close/>
                  <a:moveTo>
                    <a:pt x="53264" y="106756"/>
                  </a:moveTo>
                  <a:lnTo>
                    <a:pt x="48692" y="139217"/>
                  </a:lnTo>
                  <a:lnTo>
                    <a:pt x="64922" y="139217"/>
                  </a:lnTo>
                  <a:lnTo>
                    <a:pt x="69494" y="106756"/>
                  </a:lnTo>
                  <a:close/>
                  <a:moveTo>
                    <a:pt x="213055" y="82524"/>
                  </a:moveTo>
                  <a:lnTo>
                    <a:pt x="249174" y="82524"/>
                  </a:lnTo>
                  <a:lnTo>
                    <a:pt x="248031" y="92811"/>
                  </a:lnTo>
                  <a:lnTo>
                    <a:pt x="279121" y="92811"/>
                  </a:lnTo>
                  <a:lnTo>
                    <a:pt x="277749" y="104927"/>
                  </a:lnTo>
                  <a:cubicBezTo>
                    <a:pt x="277292" y="107670"/>
                    <a:pt x="276149" y="110033"/>
                    <a:pt x="274320" y="112014"/>
                  </a:cubicBezTo>
                  <a:cubicBezTo>
                    <a:pt x="272644" y="113995"/>
                    <a:pt x="270662" y="114986"/>
                    <a:pt x="268376" y="114986"/>
                  </a:cubicBezTo>
                  <a:lnTo>
                    <a:pt x="244831" y="114986"/>
                  </a:lnTo>
                  <a:lnTo>
                    <a:pt x="239573" y="152019"/>
                  </a:lnTo>
                  <a:lnTo>
                    <a:pt x="272948" y="152019"/>
                  </a:lnTo>
                  <a:lnTo>
                    <a:pt x="271348" y="164592"/>
                  </a:lnTo>
                  <a:cubicBezTo>
                    <a:pt x="270891" y="167640"/>
                    <a:pt x="269519" y="170307"/>
                    <a:pt x="267233" y="172593"/>
                  </a:cubicBezTo>
                  <a:cubicBezTo>
                    <a:pt x="264947" y="174574"/>
                    <a:pt x="262357" y="175565"/>
                    <a:pt x="259461" y="175565"/>
                  </a:cubicBezTo>
                  <a:lnTo>
                    <a:pt x="236372" y="175565"/>
                  </a:lnTo>
                  <a:lnTo>
                    <a:pt x="231800" y="211683"/>
                  </a:lnTo>
                  <a:cubicBezTo>
                    <a:pt x="231648" y="212903"/>
                    <a:pt x="231191" y="213893"/>
                    <a:pt x="230429" y="214655"/>
                  </a:cubicBezTo>
                  <a:cubicBezTo>
                    <a:pt x="229667" y="215417"/>
                    <a:pt x="228752" y="215798"/>
                    <a:pt x="227685" y="215798"/>
                  </a:cubicBezTo>
                  <a:lnTo>
                    <a:pt x="192481" y="215798"/>
                  </a:lnTo>
                  <a:lnTo>
                    <a:pt x="197510" y="175565"/>
                  </a:lnTo>
                  <a:lnTo>
                    <a:pt x="147218" y="175565"/>
                  </a:lnTo>
                  <a:lnTo>
                    <a:pt x="149276" y="160706"/>
                  </a:lnTo>
                  <a:cubicBezTo>
                    <a:pt x="149580" y="158420"/>
                    <a:pt x="150647" y="156438"/>
                    <a:pt x="152476" y="154762"/>
                  </a:cubicBezTo>
                  <a:cubicBezTo>
                    <a:pt x="154305" y="152933"/>
                    <a:pt x="156286" y="152019"/>
                    <a:pt x="158420" y="152019"/>
                  </a:cubicBezTo>
                  <a:lnTo>
                    <a:pt x="200711" y="152019"/>
                  </a:lnTo>
                  <a:lnTo>
                    <a:pt x="205968" y="114986"/>
                  </a:lnTo>
                  <a:lnTo>
                    <a:pt x="190881" y="114986"/>
                  </a:lnTo>
                  <a:lnTo>
                    <a:pt x="190424" y="115671"/>
                  </a:lnTo>
                  <a:cubicBezTo>
                    <a:pt x="189052" y="120091"/>
                    <a:pt x="186690" y="123520"/>
                    <a:pt x="183337" y="125958"/>
                  </a:cubicBezTo>
                  <a:cubicBezTo>
                    <a:pt x="179375" y="128702"/>
                    <a:pt x="175184" y="130073"/>
                    <a:pt x="170764" y="130073"/>
                  </a:cubicBezTo>
                  <a:lnTo>
                    <a:pt x="151790" y="130073"/>
                  </a:lnTo>
                  <a:lnTo>
                    <a:pt x="164592" y="87325"/>
                  </a:lnTo>
                  <a:cubicBezTo>
                    <a:pt x="164897" y="86563"/>
                    <a:pt x="165354" y="85953"/>
                    <a:pt x="165963" y="85496"/>
                  </a:cubicBezTo>
                  <a:cubicBezTo>
                    <a:pt x="166573" y="85039"/>
                    <a:pt x="167259" y="84810"/>
                    <a:pt x="168021" y="84810"/>
                  </a:cubicBezTo>
                  <a:lnTo>
                    <a:pt x="199339" y="84810"/>
                  </a:lnTo>
                  <a:lnTo>
                    <a:pt x="196596" y="92811"/>
                  </a:lnTo>
                  <a:lnTo>
                    <a:pt x="208483" y="92811"/>
                  </a:lnTo>
                  <a:lnTo>
                    <a:pt x="209169" y="85496"/>
                  </a:lnTo>
                  <a:cubicBezTo>
                    <a:pt x="209169" y="84887"/>
                    <a:pt x="209283" y="84468"/>
                    <a:pt x="209512" y="84239"/>
                  </a:cubicBezTo>
                  <a:cubicBezTo>
                    <a:pt x="209740" y="84010"/>
                    <a:pt x="210083" y="83744"/>
                    <a:pt x="210540" y="83439"/>
                  </a:cubicBezTo>
                  <a:cubicBezTo>
                    <a:pt x="211302" y="82829"/>
                    <a:pt x="212141" y="82524"/>
                    <a:pt x="213055" y="82524"/>
                  </a:cubicBezTo>
                  <a:close/>
                  <a:moveTo>
                    <a:pt x="102641" y="59207"/>
                  </a:moveTo>
                  <a:lnTo>
                    <a:pt x="98298" y="88239"/>
                  </a:lnTo>
                  <a:lnTo>
                    <a:pt x="114757" y="88239"/>
                  </a:lnTo>
                  <a:lnTo>
                    <a:pt x="118643" y="59207"/>
                  </a:lnTo>
                  <a:close/>
                  <a:moveTo>
                    <a:pt x="400431" y="48692"/>
                  </a:moveTo>
                  <a:lnTo>
                    <a:pt x="419862" y="48692"/>
                  </a:lnTo>
                  <a:cubicBezTo>
                    <a:pt x="421538" y="48692"/>
                    <a:pt x="422872" y="49301"/>
                    <a:pt x="423862" y="50520"/>
                  </a:cubicBezTo>
                  <a:cubicBezTo>
                    <a:pt x="424853" y="51740"/>
                    <a:pt x="425272" y="53187"/>
                    <a:pt x="425120" y="54864"/>
                  </a:cubicBezTo>
                  <a:lnTo>
                    <a:pt x="406832" y="216027"/>
                  </a:lnTo>
                  <a:cubicBezTo>
                    <a:pt x="400126" y="216027"/>
                    <a:pt x="394564" y="213398"/>
                    <a:pt x="390144" y="208140"/>
                  </a:cubicBezTo>
                  <a:cubicBezTo>
                    <a:pt x="385724" y="202882"/>
                    <a:pt x="383819" y="196596"/>
                    <a:pt x="384429" y="189281"/>
                  </a:cubicBezTo>
                  <a:close/>
                  <a:moveTo>
                    <a:pt x="328879" y="48692"/>
                  </a:moveTo>
                  <a:lnTo>
                    <a:pt x="347624" y="48692"/>
                  </a:lnTo>
                  <a:lnTo>
                    <a:pt x="324764" y="197967"/>
                  </a:lnTo>
                  <a:cubicBezTo>
                    <a:pt x="323850" y="203301"/>
                    <a:pt x="321488" y="207645"/>
                    <a:pt x="317678" y="210998"/>
                  </a:cubicBezTo>
                  <a:cubicBezTo>
                    <a:pt x="313868" y="214350"/>
                    <a:pt x="309524" y="216027"/>
                    <a:pt x="304648" y="216027"/>
                  </a:cubicBezTo>
                  <a:lnTo>
                    <a:pt x="296418" y="216027"/>
                  </a:lnTo>
                  <a:lnTo>
                    <a:pt x="321107" y="55778"/>
                  </a:lnTo>
                  <a:cubicBezTo>
                    <a:pt x="321564" y="53645"/>
                    <a:pt x="322516" y="51930"/>
                    <a:pt x="323964" y="50635"/>
                  </a:cubicBezTo>
                  <a:cubicBezTo>
                    <a:pt x="325412" y="49339"/>
                    <a:pt x="327050" y="48692"/>
                    <a:pt x="328879" y="48692"/>
                  </a:cubicBezTo>
                  <a:close/>
                  <a:moveTo>
                    <a:pt x="499643" y="5943"/>
                  </a:moveTo>
                  <a:lnTo>
                    <a:pt x="583768" y="5943"/>
                  </a:lnTo>
                  <a:cubicBezTo>
                    <a:pt x="583006" y="10820"/>
                    <a:pt x="580911" y="14821"/>
                    <a:pt x="577482" y="17945"/>
                  </a:cubicBezTo>
                  <a:cubicBezTo>
                    <a:pt x="574053" y="21069"/>
                    <a:pt x="570052" y="22631"/>
                    <a:pt x="565480" y="22631"/>
                  </a:cubicBezTo>
                  <a:lnTo>
                    <a:pt x="497586" y="22631"/>
                  </a:lnTo>
                  <a:close/>
                  <a:moveTo>
                    <a:pt x="457581" y="5943"/>
                  </a:moveTo>
                  <a:lnTo>
                    <a:pt x="492785" y="5943"/>
                  </a:lnTo>
                  <a:lnTo>
                    <a:pt x="486156" y="56235"/>
                  </a:lnTo>
                  <a:lnTo>
                    <a:pt x="577139" y="56235"/>
                  </a:lnTo>
                  <a:lnTo>
                    <a:pt x="574624" y="74752"/>
                  </a:lnTo>
                  <a:lnTo>
                    <a:pt x="560680" y="74752"/>
                  </a:lnTo>
                  <a:lnTo>
                    <a:pt x="541934" y="216027"/>
                  </a:lnTo>
                  <a:lnTo>
                    <a:pt x="498272" y="216027"/>
                  </a:lnTo>
                  <a:lnTo>
                    <a:pt x="516788" y="74752"/>
                  </a:lnTo>
                  <a:lnTo>
                    <a:pt x="483641" y="74752"/>
                  </a:lnTo>
                  <a:lnTo>
                    <a:pt x="468325" y="191338"/>
                  </a:lnTo>
                  <a:cubicBezTo>
                    <a:pt x="467411" y="198196"/>
                    <a:pt x="464439" y="204063"/>
                    <a:pt x="459410" y="208940"/>
                  </a:cubicBezTo>
                  <a:cubicBezTo>
                    <a:pt x="454533" y="213665"/>
                    <a:pt x="448742" y="216027"/>
                    <a:pt x="442036" y="216027"/>
                  </a:cubicBezTo>
                  <a:lnTo>
                    <a:pt x="421234" y="216027"/>
                  </a:lnTo>
                  <a:lnTo>
                    <a:pt x="447751" y="15087"/>
                  </a:lnTo>
                  <a:cubicBezTo>
                    <a:pt x="448208" y="12344"/>
                    <a:pt x="449351" y="10134"/>
                    <a:pt x="451180" y="8458"/>
                  </a:cubicBezTo>
                  <a:cubicBezTo>
                    <a:pt x="453009" y="6782"/>
                    <a:pt x="455143" y="5943"/>
                    <a:pt x="457581" y="5943"/>
                  </a:cubicBezTo>
                  <a:close/>
                  <a:moveTo>
                    <a:pt x="173050" y="2514"/>
                  </a:moveTo>
                  <a:lnTo>
                    <a:pt x="284378" y="2514"/>
                  </a:lnTo>
                  <a:cubicBezTo>
                    <a:pt x="286055" y="2514"/>
                    <a:pt x="287426" y="2972"/>
                    <a:pt x="288493" y="3886"/>
                  </a:cubicBezTo>
                  <a:cubicBezTo>
                    <a:pt x="289560" y="5105"/>
                    <a:pt x="289941" y="6553"/>
                    <a:pt x="289636" y="8229"/>
                  </a:cubicBezTo>
                  <a:lnTo>
                    <a:pt x="284150" y="49835"/>
                  </a:lnTo>
                  <a:cubicBezTo>
                    <a:pt x="283083" y="56997"/>
                    <a:pt x="280340" y="62789"/>
                    <a:pt x="275920" y="67208"/>
                  </a:cubicBezTo>
                  <a:cubicBezTo>
                    <a:pt x="271501" y="71933"/>
                    <a:pt x="264719" y="74295"/>
                    <a:pt x="255575" y="74295"/>
                  </a:cubicBezTo>
                  <a:lnTo>
                    <a:pt x="222656" y="74295"/>
                  </a:lnTo>
                  <a:lnTo>
                    <a:pt x="224485" y="61265"/>
                  </a:lnTo>
                  <a:cubicBezTo>
                    <a:pt x="224637" y="59741"/>
                    <a:pt x="225323" y="58369"/>
                    <a:pt x="226542" y="57150"/>
                  </a:cubicBezTo>
                  <a:cubicBezTo>
                    <a:pt x="227762" y="56235"/>
                    <a:pt x="229133" y="55778"/>
                    <a:pt x="230657" y="55778"/>
                  </a:cubicBezTo>
                  <a:lnTo>
                    <a:pt x="238658" y="55778"/>
                  </a:lnTo>
                  <a:cubicBezTo>
                    <a:pt x="242316" y="55778"/>
                    <a:pt x="244450" y="54026"/>
                    <a:pt x="245059" y="50520"/>
                  </a:cubicBezTo>
                  <a:lnTo>
                    <a:pt x="249174" y="19888"/>
                  </a:lnTo>
                  <a:lnTo>
                    <a:pt x="220599" y="19888"/>
                  </a:lnTo>
                  <a:lnTo>
                    <a:pt x="212141" y="49377"/>
                  </a:lnTo>
                  <a:cubicBezTo>
                    <a:pt x="209397" y="57455"/>
                    <a:pt x="204749" y="63627"/>
                    <a:pt x="198196" y="67894"/>
                  </a:cubicBezTo>
                  <a:cubicBezTo>
                    <a:pt x="191643" y="72161"/>
                    <a:pt x="184785" y="74295"/>
                    <a:pt x="177622" y="74295"/>
                  </a:cubicBezTo>
                  <a:lnTo>
                    <a:pt x="162534" y="74295"/>
                  </a:lnTo>
                  <a:lnTo>
                    <a:pt x="181051" y="19888"/>
                  </a:lnTo>
                  <a:lnTo>
                    <a:pt x="166192" y="19888"/>
                  </a:lnTo>
                  <a:lnTo>
                    <a:pt x="168021" y="6401"/>
                  </a:lnTo>
                  <a:cubicBezTo>
                    <a:pt x="168173" y="5181"/>
                    <a:pt x="168707" y="4191"/>
                    <a:pt x="169621" y="3429"/>
                  </a:cubicBezTo>
                  <a:cubicBezTo>
                    <a:pt x="170688" y="2819"/>
                    <a:pt x="171831" y="2514"/>
                    <a:pt x="173050" y="2514"/>
                  </a:cubicBezTo>
                  <a:close/>
                  <a:moveTo>
                    <a:pt x="365455" y="228"/>
                  </a:moveTo>
                  <a:lnTo>
                    <a:pt x="400660" y="228"/>
                  </a:lnTo>
                  <a:lnTo>
                    <a:pt x="398374" y="18974"/>
                  </a:lnTo>
                  <a:lnTo>
                    <a:pt x="433349" y="18974"/>
                  </a:lnTo>
                  <a:lnTo>
                    <a:pt x="431749" y="30404"/>
                  </a:lnTo>
                  <a:cubicBezTo>
                    <a:pt x="431444" y="32537"/>
                    <a:pt x="430568" y="34252"/>
                    <a:pt x="429120" y="35547"/>
                  </a:cubicBezTo>
                  <a:cubicBezTo>
                    <a:pt x="427672" y="36843"/>
                    <a:pt x="426034" y="37490"/>
                    <a:pt x="424205" y="37490"/>
                  </a:cubicBezTo>
                  <a:lnTo>
                    <a:pt x="395859" y="37490"/>
                  </a:lnTo>
                  <a:lnTo>
                    <a:pt x="373456" y="206654"/>
                  </a:lnTo>
                  <a:cubicBezTo>
                    <a:pt x="372999" y="209397"/>
                    <a:pt x="371818" y="211645"/>
                    <a:pt x="369913" y="213398"/>
                  </a:cubicBezTo>
                  <a:cubicBezTo>
                    <a:pt x="368008" y="215151"/>
                    <a:pt x="365760" y="216027"/>
                    <a:pt x="363169" y="216027"/>
                  </a:cubicBezTo>
                  <a:lnTo>
                    <a:pt x="330251" y="216027"/>
                  </a:lnTo>
                  <a:lnTo>
                    <a:pt x="353797" y="37490"/>
                  </a:lnTo>
                  <a:lnTo>
                    <a:pt x="320650" y="37490"/>
                  </a:lnTo>
                  <a:lnTo>
                    <a:pt x="322250" y="25374"/>
                  </a:lnTo>
                  <a:cubicBezTo>
                    <a:pt x="322555" y="23393"/>
                    <a:pt x="323355" y="21831"/>
                    <a:pt x="324650" y="20688"/>
                  </a:cubicBezTo>
                  <a:cubicBezTo>
                    <a:pt x="325945" y="19545"/>
                    <a:pt x="327431" y="18974"/>
                    <a:pt x="329108" y="18974"/>
                  </a:cubicBezTo>
                  <a:lnTo>
                    <a:pt x="356311" y="18974"/>
                  </a:lnTo>
                  <a:lnTo>
                    <a:pt x="357911" y="7315"/>
                  </a:lnTo>
                  <a:cubicBezTo>
                    <a:pt x="358216" y="5334"/>
                    <a:pt x="359092" y="3657"/>
                    <a:pt x="360540" y="2286"/>
                  </a:cubicBezTo>
                  <a:cubicBezTo>
                    <a:pt x="361988" y="914"/>
                    <a:pt x="363626" y="228"/>
                    <a:pt x="365455" y="228"/>
                  </a:cubicBezTo>
                  <a:close/>
                  <a:moveTo>
                    <a:pt x="42062" y="0"/>
                  </a:moveTo>
                  <a:lnTo>
                    <a:pt x="86639" y="0"/>
                  </a:lnTo>
                  <a:lnTo>
                    <a:pt x="83896" y="3657"/>
                  </a:lnTo>
                  <a:lnTo>
                    <a:pt x="155905" y="3657"/>
                  </a:lnTo>
                  <a:cubicBezTo>
                    <a:pt x="157429" y="3657"/>
                    <a:pt x="158572" y="4267"/>
                    <a:pt x="159334" y="5486"/>
                  </a:cubicBezTo>
                  <a:cubicBezTo>
                    <a:pt x="160096" y="6705"/>
                    <a:pt x="160172" y="8077"/>
                    <a:pt x="159563" y="9601"/>
                  </a:cubicBezTo>
                  <a:lnTo>
                    <a:pt x="145161" y="41834"/>
                  </a:lnTo>
                  <a:lnTo>
                    <a:pt x="157962" y="41834"/>
                  </a:lnTo>
                  <a:lnTo>
                    <a:pt x="135788" y="198882"/>
                  </a:lnTo>
                  <a:cubicBezTo>
                    <a:pt x="135179" y="203606"/>
                    <a:pt x="133274" y="207645"/>
                    <a:pt x="130073" y="210998"/>
                  </a:cubicBezTo>
                  <a:cubicBezTo>
                    <a:pt x="126873" y="214198"/>
                    <a:pt x="123215" y="215798"/>
                    <a:pt x="119100" y="215798"/>
                  </a:cubicBezTo>
                  <a:lnTo>
                    <a:pt x="96698" y="215798"/>
                  </a:lnTo>
                  <a:lnTo>
                    <a:pt x="104927" y="156591"/>
                  </a:lnTo>
                  <a:lnTo>
                    <a:pt x="88925" y="156591"/>
                  </a:lnTo>
                  <a:lnTo>
                    <a:pt x="80924" y="212369"/>
                  </a:lnTo>
                  <a:lnTo>
                    <a:pt x="54635" y="212369"/>
                  </a:lnTo>
                  <a:lnTo>
                    <a:pt x="62408" y="156591"/>
                  </a:lnTo>
                  <a:lnTo>
                    <a:pt x="46177" y="156591"/>
                  </a:lnTo>
                  <a:lnTo>
                    <a:pt x="40233" y="198425"/>
                  </a:lnTo>
                  <a:cubicBezTo>
                    <a:pt x="39624" y="203301"/>
                    <a:pt x="37643" y="207492"/>
                    <a:pt x="34290" y="210998"/>
                  </a:cubicBezTo>
                  <a:cubicBezTo>
                    <a:pt x="30785" y="214198"/>
                    <a:pt x="26975" y="215798"/>
                    <a:pt x="22860" y="215798"/>
                  </a:cubicBezTo>
                  <a:lnTo>
                    <a:pt x="0" y="215798"/>
                  </a:lnTo>
                  <a:lnTo>
                    <a:pt x="24689" y="41834"/>
                  </a:lnTo>
                  <a:lnTo>
                    <a:pt x="62636" y="41834"/>
                  </a:lnTo>
                  <a:lnTo>
                    <a:pt x="55778" y="88239"/>
                  </a:lnTo>
                  <a:lnTo>
                    <a:pt x="72009" y="88239"/>
                  </a:lnTo>
                  <a:lnTo>
                    <a:pt x="76124" y="59207"/>
                  </a:lnTo>
                  <a:lnTo>
                    <a:pt x="64694" y="59207"/>
                  </a:lnTo>
                  <a:lnTo>
                    <a:pt x="67437" y="41834"/>
                  </a:lnTo>
                  <a:lnTo>
                    <a:pt x="103098" y="41834"/>
                  </a:lnTo>
                  <a:lnTo>
                    <a:pt x="111785" y="21031"/>
                  </a:lnTo>
                  <a:lnTo>
                    <a:pt x="74981" y="21031"/>
                  </a:lnTo>
                  <a:cubicBezTo>
                    <a:pt x="69189" y="31089"/>
                    <a:pt x="61722" y="36119"/>
                    <a:pt x="52578" y="36119"/>
                  </a:cubicBezTo>
                  <a:lnTo>
                    <a:pt x="21031" y="36119"/>
                  </a:lnTo>
                  <a:lnTo>
                    <a:pt x="36804" y="3200"/>
                  </a:lnTo>
                  <a:cubicBezTo>
                    <a:pt x="38328" y="1067"/>
                    <a:pt x="40081" y="0"/>
                    <a:pt x="42062" y="0"/>
                  </a:cubicBezTo>
                  <a:close/>
                </a:path>
              </a:pathLst>
            </a:custGeom>
            <a:solidFill>
              <a:schemeClr val="accent5">
                <a:lumMod val="40000"/>
                <a:lumOff val="60000"/>
              </a:schemeClr>
            </a:solidFill>
            <a:ln>
              <a:noFill/>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endParaRPr lang="zh-CN" altLang="en-US">
                <a:solidFill>
                  <a:prstClr val="white"/>
                </a:solidFill>
                <a:latin typeface="DOUYU Font" pitchFamily="2" charset="-122"/>
                <a:ea typeface="DOUYU Font" pitchFamily="2" charset="-122"/>
              </a:endParaRPr>
            </a:p>
          </p:txBody>
        </p:sp>
      </p:grpSp>
      <p:sp>
        <p:nvSpPr>
          <p:cNvPr id="27" name="Rectangle 21">
            <a:hlinkClick r:id="rId6" action="ppaction://hlinksldjump?num=7"/>
          </p:cNvPr>
          <p:cNvSpPr>
            <a:spLocks noChangeArrowheads="1"/>
          </p:cNvSpPr>
          <p:nvPr/>
        </p:nvSpPr>
        <p:spPr bwMode="auto">
          <a:xfrm>
            <a:off x="286920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4</a:t>
            </a:r>
          </a:p>
        </p:txBody>
      </p:sp>
      <p:sp>
        <p:nvSpPr>
          <p:cNvPr id="28" name="Rectangle 21">
            <a:hlinkClick r:id="rId7" action="ppaction://hlinksldjump?num=8"/>
          </p:cNvPr>
          <p:cNvSpPr>
            <a:spLocks noChangeArrowheads="1"/>
          </p:cNvSpPr>
          <p:nvPr/>
        </p:nvSpPr>
        <p:spPr bwMode="auto">
          <a:xfrm>
            <a:off x="327886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5</a:t>
            </a:r>
          </a:p>
        </p:txBody>
      </p:sp>
      <p:sp>
        <p:nvSpPr>
          <p:cNvPr id="29" name="Rectangle 21">
            <a:hlinkClick r:id="rId8" action="ppaction://hlinksldjump?num=10"/>
          </p:cNvPr>
          <p:cNvSpPr>
            <a:spLocks noChangeArrowheads="1"/>
          </p:cNvSpPr>
          <p:nvPr/>
        </p:nvSpPr>
        <p:spPr bwMode="auto">
          <a:xfrm>
            <a:off x="368852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6</a:t>
            </a:r>
          </a:p>
        </p:txBody>
      </p:sp>
      <p:sp>
        <p:nvSpPr>
          <p:cNvPr id="22" name="Rectangle 21"/>
          <p:cNvSpPr>
            <a:spLocks noChangeArrowheads="1"/>
          </p:cNvSpPr>
          <p:nvPr/>
        </p:nvSpPr>
        <p:spPr bwMode="auto">
          <a:xfrm>
            <a:off x="696578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14</a:t>
            </a:r>
          </a:p>
        </p:txBody>
      </p:sp>
      <p:sp>
        <p:nvSpPr>
          <p:cNvPr id="23" name="Rectangle 21"/>
          <p:cNvSpPr>
            <a:spLocks noChangeArrowheads="1"/>
          </p:cNvSpPr>
          <p:nvPr/>
        </p:nvSpPr>
        <p:spPr bwMode="auto">
          <a:xfrm>
            <a:off x="737544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15</a:t>
            </a:r>
          </a:p>
        </p:txBody>
      </p:sp>
      <p:sp>
        <p:nvSpPr>
          <p:cNvPr id="31" name="Rectangle 21"/>
          <p:cNvSpPr>
            <a:spLocks noChangeArrowheads="1"/>
          </p:cNvSpPr>
          <p:nvPr/>
        </p:nvSpPr>
        <p:spPr bwMode="auto">
          <a:xfrm>
            <a:off x="7785104"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16</a:t>
            </a:r>
          </a:p>
        </p:txBody>
      </p:sp>
      <p:sp>
        <p:nvSpPr>
          <p:cNvPr id="5" name="矩形 4"/>
          <p:cNvSpPr/>
          <p:nvPr/>
        </p:nvSpPr>
        <p:spPr>
          <a:xfrm>
            <a:off x="465721" y="1845618"/>
            <a:ext cx="11258970" cy="3323987"/>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itchFamily="18" charset="0"/>
                <a:ea typeface="楷体_GB2312" panose="02010609030101010101" pitchFamily="49" charset="-122"/>
                <a:cs typeface="Courier New" panose="02070309020205020404" pitchFamily="49" charset="0"/>
              </a:rPr>
              <a:t>H</a:t>
            </a:r>
            <a:r>
              <a:rPr lang="en-US" altLang="zh-CN" sz="2800" kern="100" baseline="-25000">
                <a:latin typeface="Times New Roman" pitchFamily="18" charset="0"/>
                <a:ea typeface="楷体_GB2312" panose="02010609030101010101" pitchFamily="49" charset="-122"/>
                <a:cs typeface="Courier New" panose="02070309020205020404" pitchFamily="49" charset="0"/>
              </a:rPr>
              <a:t>2</a:t>
            </a:r>
            <a:r>
              <a:rPr lang="en-US" altLang="zh-CN" sz="2800" kern="100">
                <a:latin typeface="Times New Roman" pitchFamily="18" charset="0"/>
                <a:ea typeface="楷体_GB2312" panose="02010609030101010101" pitchFamily="49" charset="-122"/>
                <a:cs typeface="Courier New" panose="02070309020205020404" pitchFamily="49" charset="0"/>
              </a:rPr>
              <a:t>O</a:t>
            </a:r>
            <a:r>
              <a:rPr lang="en-US" altLang="zh-CN" sz="2800" kern="100" baseline="-25000">
                <a:latin typeface="Times New Roman" pitchFamily="18" charset="0"/>
                <a:ea typeface="楷体_GB2312" panose="02010609030101010101" pitchFamily="49" charset="-122"/>
                <a:cs typeface="Courier New" panose="02070309020205020404" pitchFamily="49" charset="0"/>
              </a:rPr>
              <a:t>2</a:t>
            </a:r>
            <a:r>
              <a:rPr lang="zh-CN" altLang="zh-CN" sz="2800" kern="100">
                <a:latin typeface="Times New Roman" pitchFamily="18" charset="0"/>
                <a:ea typeface="楷体_GB2312" panose="02010609030101010101" pitchFamily="49" charset="-122"/>
                <a:cs typeface="Times New Roman" panose="02020603050405020304" pitchFamily="18" charset="0"/>
              </a:rPr>
              <a:t>分子中含有</a:t>
            </a:r>
            <a:r>
              <a:rPr lang="en-US" altLang="zh-CN" sz="2800" kern="100">
                <a:latin typeface="Times New Roman" pitchFamily="18" charset="0"/>
                <a:ea typeface="楷体_GB2312" panose="02010609030101010101" pitchFamily="49" charset="-122"/>
                <a:cs typeface="Courier New" panose="02070309020205020404" pitchFamily="49" charset="0"/>
              </a:rPr>
              <a:t>H—O</a:t>
            </a:r>
            <a:r>
              <a:rPr lang="zh-CN" altLang="zh-CN" sz="2800" kern="100">
                <a:latin typeface="Times New Roman" pitchFamily="18" charset="0"/>
                <a:ea typeface="楷体_GB2312" panose="02010609030101010101" pitchFamily="49" charset="-122"/>
                <a:cs typeface="Times New Roman" panose="02020603050405020304" pitchFamily="18" charset="0"/>
              </a:rPr>
              <a:t>极性键和</a:t>
            </a:r>
            <a:r>
              <a:rPr lang="en-US" altLang="zh-CN" sz="2800" kern="100">
                <a:latin typeface="Times New Roman" pitchFamily="18" charset="0"/>
                <a:ea typeface="楷体_GB2312" panose="02010609030101010101" pitchFamily="49" charset="-122"/>
                <a:cs typeface="Courier New" panose="02070309020205020404" pitchFamily="49" charset="0"/>
              </a:rPr>
              <a:t>O—O</a:t>
            </a:r>
            <a:r>
              <a:rPr lang="zh-CN" altLang="zh-CN" sz="2800" kern="100">
                <a:latin typeface="Times New Roman" pitchFamily="18" charset="0"/>
                <a:ea typeface="楷体_GB2312" panose="02010609030101010101" pitchFamily="49" charset="-122"/>
                <a:cs typeface="Times New Roman" panose="02020603050405020304" pitchFamily="18" charset="0"/>
              </a:rPr>
              <a:t>非极性键，</a:t>
            </a:r>
            <a:r>
              <a:rPr lang="en-US" altLang="zh-CN" sz="2800" kern="100">
                <a:latin typeface="Times New Roman" pitchFamily="18" charset="0"/>
                <a:ea typeface="楷体_GB2312" panose="02010609030101010101" pitchFamily="49" charset="-122"/>
                <a:cs typeface="Courier New" panose="02070309020205020404" pitchFamily="49" charset="0"/>
              </a:rPr>
              <a:t>A</a:t>
            </a:r>
            <a:r>
              <a:rPr lang="zh-CN" altLang="zh-CN" sz="2800" kern="100">
                <a:latin typeface="Times New Roman" pitchFamily="18" charset="0"/>
                <a:ea typeface="楷体_GB2312" panose="02010609030101010101" pitchFamily="49" charset="-122"/>
                <a:cs typeface="Times New Roman" panose="02020603050405020304" pitchFamily="18" charset="0"/>
              </a:rPr>
              <a:t>项正确</a:t>
            </a:r>
            <a:r>
              <a:rPr lang="zh-CN" altLang="zh-CN" sz="2800" kern="100" smtClean="0">
                <a:latin typeface="Times New Roman" pitchFamily="18" charset="0"/>
                <a:ea typeface="楷体_GB2312" panose="02010609030101010101" pitchFamily="49" charset="-122"/>
                <a:cs typeface="Times New Roman" panose="02020603050405020304" pitchFamily="18" charset="0"/>
              </a:rPr>
              <a:t>；</a:t>
            </a:r>
            <a:endParaRPr lang="en-US" altLang="zh-CN" sz="2800" kern="100" smtClean="0">
              <a:latin typeface="Times New Roman" pitchFamily="18" charset="0"/>
              <a:ea typeface="楷体_GB2312" panose="02010609030101010101" pitchFamily="49" charset="-122"/>
              <a:cs typeface="Times New Roman" panose="02020603050405020304" pitchFamily="18" charset="0"/>
            </a:endParaRPr>
          </a:p>
          <a:p>
            <a:pPr algn="just">
              <a:lnSpc>
                <a:spcPct val="150000"/>
              </a:lnSpc>
              <a:spcAft>
                <a:spcPct val="0"/>
              </a:spcAft>
            </a:pPr>
            <a:r>
              <a:rPr lang="en-US" altLang="zh-CN" sz="2800" kern="100" smtClean="0">
                <a:latin typeface="Times New Roman" pitchFamily="18" charset="0"/>
                <a:ea typeface="楷体_GB2312" panose="02010609030101010101" pitchFamily="49" charset="-122"/>
                <a:cs typeface="Courier New" panose="02070309020205020404" pitchFamily="49" charset="0"/>
              </a:rPr>
              <a:t>H</a:t>
            </a:r>
            <a:r>
              <a:rPr lang="en-US" altLang="zh-CN" sz="2800" kern="100" baseline="-25000" smtClean="0">
                <a:latin typeface="Times New Roman" pitchFamily="18" charset="0"/>
                <a:ea typeface="楷体_GB2312" panose="02010609030101010101" pitchFamily="49" charset="-122"/>
                <a:cs typeface="Courier New" panose="02070309020205020404" pitchFamily="49" charset="0"/>
              </a:rPr>
              <a:t>2</a:t>
            </a:r>
            <a:r>
              <a:rPr lang="en-US" altLang="zh-CN" sz="2800" kern="100" smtClean="0">
                <a:latin typeface="Times New Roman" pitchFamily="18" charset="0"/>
                <a:ea typeface="楷体_GB2312" panose="02010609030101010101" pitchFamily="49" charset="-122"/>
                <a:cs typeface="Courier New" panose="02070309020205020404" pitchFamily="49" charset="0"/>
              </a:rPr>
              <a:t>O</a:t>
            </a:r>
            <a:r>
              <a:rPr lang="zh-CN" altLang="zh-CN" sz="2800" kern="100">
                <a:latin typeface="Times New Roman" pitchFamily="18" charset="0"/>
                <a:ea typeface="楷体_GB2312" panose="02010609030101010101" pitchFamily="49" charset="-122"/>
                <a:cs typeface="Times New Roman" panose="02020603050405020304" pitchFamily="18" charset="0"/>
              </a:rPr>
              <a:t>分子中只含有</a:t>
            </a:r>
            <a:r>
              <a:rPr lang="en-US" altLang="zh-CN" sz="2800" kern="100">
                <a:latin typeface="Times New Roman" pitchFamily="18" charset="0"/>
                <a:ea typeface="楷体_GB2312" panose="02010609030101010101" pitchFamily="49" charset="-122"/>
                <a:cs typeface="Courier New" panose="02070309020205020404" pitchFamily="49" charset="0"/>
              </a:rPr>
              <a:t>H—O</a:t>
            </a:r>
            <a:r>
              <a:rPr lang="zh-CN" altLang="zh-CN" sz="2800" kern="100">
                <a:latin typeface="Times New Roman" pitchFamily="18" charset="0"/>
                <a:ea typeface="楷体_GB2312" panose="02010609030101010101" pitchFamily="49" charset="-122"/>
                <a:cs typeface="Times New Roman" panose="02020603050405020304" pitchFamily="18" charset="0"/>
              </a:rPr>
              <a:t>极性键，</a:t>
            </a:r>
            <a:r>
              <a:rPr lang="en-US" altLang="zh-CN" sz="2800" kern="100">
                <a:latin typeface="Times New Roman" pitchFamily="18" charset="0"/>
                <a:ea typeface="楷体_GB2312" panose="02010609030101010101" pitchFamily="49" charset="-122"/>
                <a:cs typeface="Courier New" panose="02070309020205020404" pitchFamily="49" charset="0"/>
              </a:rPr>
              <a:t>B</a:t>
            </a:r>
            <a:r>
              <a:rPr lang="zh-CN" altLang="zh-CN" sz="2800" kern="100">
                <a:latin typeface="Times New Roman" pitchFamily="18" charset="0"/>
                <a:ea typeface="楷体_GB2312" panose="02010609030101010101" pitchFamily="49" charset="-122"/>
                <a:cs typeface="Times New Roman" panose="02020603050405020304" pitchFamily="18" charset="0"/>
              </a:rPr>
              <a:t>项正确</a:t>
            </a:r>
            <a:r>
              <a:rPr lang="zh-CN" altLang="zh-CN" sz="2800" kern="100" smtClean="0">
                <a:latin typeface="Times New Roman" pitchFamily="18" charset="0"/>
                <a:ea typeface="楷体_GB2312" panose="02010609030101010101" pitchFamily="49" charset="-122"/>
                <a:cs typeface="Times New Roman" panose="02020603050405020304" pitchFamily="18" charset="0"/>
              </a:rPr>
              <a:t>；</a:t>
            </a:r>
            <a:endParaRPr lang="en-US" altLang="zh-CN" sz="2800" kern="100" smtClean="0">
              <a:latin typeface="Times New Roman" pitchFamily="18" charset="0"/>
              <a:ea typeface="楷体_GB2312" panose="02010609030101010101" pitchFamily="49" charset="-122"/>
              <a:cs typeface="Times New Roman" panose="02020603050405020304" pitchFamily="18" charset="0"/>
            </a:endParaRPr>
          </a:p>
          <a:p>
            <a:pPr algn="just">
              <a:lnSpc>
                <a:spcPct val="150000"/>
              </a:lnSpc>
              <a:spcAft>
                <a:spcPct val="0"/>
              </a:spcAft>
            </a:pPr>
            <a:r>
              <a:rPr lang="en-US" altLang="zh-CN" sz="2800" kern="100" smtClean="0">
                <a:latin typeface="Times New Roman" pitchFamily="18" charset="0"/>
                <a:ea typeface="楷体_GB2312" panose="02010609030101010101" pitchFamily="49" charset="-122"/>
                <a:cs typeface="Courier New" panose="02070309020205020404" pitchFamily="49" charset="0"/>
              </a:rPr>
              <a:t>H</a:t>
            </a:r>
            <a:r>
              <a:rPr lang="en-US" altLang="zh-CN" sz="2800" kern="100" baseline="-25000" smtClean="0">
                <a:latin typeface="Times New Roman" pitchFamily="18" charset="0"/>
                <a:ea typeface="楷体_GB2312" panose="02010609030101010101" pitchFamily="49" charset="-122"/>
                <a:cs typeface="Courier New" panose="02070309020205020404" pitchFamily="49" charset="0"/>
              </a:rPr>
              <a:t>2</a:t>
            </a:r>
            <a:r>
              <a:rPr lang="en-US" altLang="zh-CN" sz="2800" kern="100" smtClean="0">
                <a:latin typeface="Times New Roman" pitchFamily="18" charset="0"/>
                <a:ea typeface="楷体_GB2312" panose="02010609030101010101" pitchFamily="49" charset="-122"/>
                <a:cs typeface="Courier New" panose="02070309020205020404" pitchFamily="49" charset="0"/>
              </a:rPr>
              <a:t>O</a:t>
            </a:r>
            <a:r>
              <a:rPr lang="en-US" altLang="zh-CN" sz="2800" kern="100" baseline="-25000" smtClean="0">
                <a:latin typeface="Times New Roman" pitchFamily="18" charset="0"/>
                <a:ea typeface="楷体_GB2312" panose="02010609030101010101" pitchFamily="49" charset="-122"/>
                <a:cs typeface="Courier New" panose="02070309020205020404" pitchFamily="49" charset="0"/>
              </a:rPr>
              <a:t>2</a:t>
            </a:r>
            <a:r>
              <a:rPr lang="zh-CN" altLang="zh-CN" sz="2800" kern="100">
                <a:latin typeface="Times New Roman" pitchFamily="18" charset="0"/>
                <a:ea typeface="楷体_GB2312" panose="02010609030101010101" pitchFamily="49" charset="-122"/>
                <a:cs typeface="Times New Roman" panose="02020603050405020304" pitchFamily="18" charset="0"/>
              </a:rPr>
              <a:t>分子中氢原子达到</a:t>
            </a:r>
            <a:r>
              <a:rPr lang="en-US" altLang="zh-CN" sz="2800" kern="100">
                <a:latin typeface="Times New Roman" pitchFamily="18" charset="0"/>
                <a:ea typeface="楷体_GB2312" panose="02010609030101010101" pitchFamily="49" charset="-122"/>
                <a:cs typeface="Courier New" panose="02070309020205020404" pitchFamily="49" charset="0"/>
              </a:rPr>
              <a:t>2</a:t>
            </a:r>
            <a:r>
              <a:rPr lang="zh-CN" altLang="zh-CN" sz="2800" kern="100">
                <a:latin typeface="Times New Roman" pitchFamily="18" charset="0"/>
                <a:ea typeface="楷体_GB2312" panose="02010609030101010101" pitchFamily="49" charset="-122"/>
                <a:cs typeface="Times New Roman" panose="02020603050405020304" pitchFamily="18" charset="0"/>
              </a:rPr>
              <a:t>电子稳定结构，</a:t>
            </a:r>
            <a:r>
              <a:rPr lang="en-US" altLang="zh-CN" sz="2800" kern="100">
                <a:latin typeface="Times New Roman" pitchFamily="18" charset="0"/>
                <a:ea typeface="楷体_GB2312" panose="02010609030101010101" pitchFamily="49" charset="-122"/>
                <a:cs typeface="Courier New" panose="02070309020205020404" pitchFamily="49" charset="0"/>
              </a:rPr>
              <a:t>C</a:t>
            </a:r>
            <a:r>
              <a:rPr lang="zh-CN" altLang="zh-CN" sz="2800" kern="100">
                <a:latin typeface="Times New Roman" pitchFamily="18" charset="0"/>
                <a:ea typeface="楷体_GB2312" panose="02010609030101010101" pitchFamily="49" charset="-122"/>
                <a:cs typeface="Times New Roman" panose="02020603050405020304" pitchFamily="18" charset="0"/>
              </a:rPr>
              <a:t>项错误</a:t>
            </a:r>
            <a:r>
              <a:rPr lang="zh-CN" altLang="zh-CN" sz="2800" kern="100" smtClean="0">
                <a:latin typeface="Times New Roman" pitchFamily="18" charset="0"/>
                <a:ea typeface="楷体_GB2312" panose="02010609030101010101" pitchFamily="49" charset="-122"/>
                <a:cs typeface="Times New Roman" panose="02020603050405020304" pitchFamily="18" charset="0"/>
              </a:rPr>
              <a:t>；</a:t>
            </a:r>
            <a:endParaRPr lang="en-US" altLang="zh-CN" sz="2800" kern="100" smtClean="0">
              <a:latin typeface="Times New Roman" pitchFamily="18" charset="0"/>
              <a:ea typeface="楷体_GB2312" panose="02010609030101010101" pitchFamily="49" charset="-122"/>
              <a:cs typeface="Times New Roman" panose="02020603050405020304" pitchFamily="18" charset="0"/>
            </a:endParaRPr>
          </a:p>
          <a:p>
            <a:pPr algn="just">
              <a:lnSpc>
                <a:spcPct val="150000"/>
              </a:lnSpc>
              <a:spcAft>
                <a:spcPct val="0"/>
              </a:spcAft>
            </a:pPr>
            <a:r>
              <a:rPr lang="en-US" altLang="zh-CN" sz="2800" kern="100" smtClean="0">
                <a:latin typeface="Times New Roman" pitchFamily="18" charset="0"/>
                <a:ea typeface="楷体_GB2312" panose="02010609030101010101" pitchFamily="49" charset="-122"/>
                <a:cs typeface="Courier New" panose="02070309020205020404" pitchFamily="49" charset="0"/>
              </a:rPr>
              <a:t>H</a:t>
            </a:r>
            <a:r>
              <a:rPr lang="en-US" altLang="zh-CN" sz="2800" kern="100" baseline="-25000" smtClean="0">
                <a:latin typeface="Times New Roman" pitchFamily="18" charset="0"/>
                <a:ea typeface="楷体_GB2312" panose="02010609030101010101" pitchFamily="49" charset="-122"/>
                <a:cs typeface="Courier New" panose="02070309020205020404" pitchFamily="49" charset="0"/>
              </a:rPr>
              <a:t>2</a:t>
            </a:r>
            <a:r>
              <a:rPr lang="en-US" altLang="zh-CN" sz="2800" kern="100" smtClean="0">
                <a:latin typeface="Times New Roman" pitchFamily="18" charset="0"/>
                <a:ea typeface="楷体_GB2312" panose="02010609030101010101" pitchFamily="49" charset="-122"/>
                <a:cs typeface="Courier New" panose="02070309020205020404" pitchFamily="49" charset="0"/>
              </a:rPr>
              <a:t>O</a:t>
            </a:r>
            <a:r>
              <a:rPr lang="en-US" altLang="zh-CN" sz="2800" kern="100" baseline="-25000" smtClean="0">
                <a:latin typeface="Times New Roman" pitchFamily="18" charset="0"/>
                <a:ea typeface="楷体_GB2312" panose="02010609030101010101" pitchFamily="49" charset="-122"/>
                <a:cs typeface="Courier New" panose="02070309020205020404" pitchFamily="49" charset="0"/>
              </a:rPr>
              <a:t>2</a:t>
            </a:r>
            <a:r>
              <a:rPr lang="zh-CN" altLang="zh-CN" sz="2800" kern="100">
                <a:latin typeface="Times New Roman" pitchFamily="18" charset="0"/>
                <a:ea typeface="楷体_GB2312" panose="02010609030101010101" pitchFamily="49" charset="-122"/>
                <a:cs typeface="Times New Roman" panose="02020603050405020304" pitchFamily="18" charset="0"/>
              </a:rPr>
              <a:t>分解生成</a:t>
            </a:r>
            <a:r>
              <a:rPr lang="en-US" altLang="zh-CN" sz="2800" kern="100">
                <a:latin typeface="Times New Roman" pitchFamily="18" charset="0"/>
                <a:ea typeface="楷体_GB2312" panose="02010609030101010101" pitchFamily="49" charset="-122"/>
                <a:cs typeface="Courier New" panose="02070309020205020404" pitchFamily="49" charset="0"/>
              </a:rPr>
              <a:t>H</a:t>
            </a:r>
            <a:r>
              <a:rPr lang="en-US" altLang="zh-CN" sz="2800" kern="100" baseline="-25000">
                <a:latin typeface="Times New Roman" pitchFamily="18" charset="0"/>
                <a:ea typeface="楷体_GB2312" panose="02010609030101010101" pitchFamily="49" charset="-122"/>
                <a:cs typeface="Courier New" panose="02070309020205020404" pitchFamily="49" charset="0"/>
              </a:rPr>
              <a:t>2</a:t>
            </a:r>
            <a:r>
              <a:rPr lang="en-US" altLang="zh-CN" sz="2800" kern="100">
                <a:latin typeface="Times New Roman" pitchFamily="18" charset="0"/>
                <a:ea typeface="楷体_GB2312" panose="02010609030101010101" pitchFamily="49" charset="-122"/>
                <a:cs typeface="Courier New" panose="02070309020205020404" pitchFamily="49" charset="0"/>
              </a:rPr>
              <a:t>O</a:t>
            </a:r>
            <a:r>
              <a:rPr lang="zh-CN" altLang="zh-CN" sz="2800" kern="100">
                <a:latin typeface="Times New Roman" pitchFamily="18" charset="0"/>
                <a:ea typeface="楷体_GB2312" panose="02010609030101010101" pitchFamily="49" charset="-122"/>
                <a:cs typeface="Times New Roman" panose="02020603050405020304" pitchFamily="18" charset="0"/>
              </a:rPr>
              <a:t>和</a:t>
            </a:r>
            <a:r>
              <a:rPr lang="en-US" altLang="zh-CN" sz="2800" kern="100">
                <a:latin typeface="Times New Roman" pitchFamily="18" charset="0"/>
                <a:ea typeface="楷体_GB2312" panose="02010609030101010101" pitchFamily="49" charset="-122"/>
                <a:cs typeface="Courier New" panose="02070309020205020404" pitchFamily="49" charset="0"/>
              </a:rPr>
              <a:t>O</a:t>
            </a:r>
            <a:r>
              <a:rPr lang="en-US" altLang="zh-CN" sz="2800" kern="100" baseline="-25000">
                <a:latin typeface="Times New Roman" pitchFamily="18" charset="0"/>
                <a:ea typeface="楷体_GB2312" panose="02010609030101010101" pitchFamily="49" charset="-122"/>
                <a:cs typeface="Courier New" panose="02070309020205020404" pitchFamily="49" charset="0"/>
              </a:rPr>
              <a:t>2</a:t>
            </a:r>
            <a:r>
              <a:rPr lang="zh-CN" altLang="zh-CN" sz="2800" kern="100">
                <a:latin typeface="Times New Roman" pitchFamily="18" charset="0"/>
                <a:ea typeface="楷体_GB2312" panose="02010609030101010101" pitchFamily="49" charset="-122"/>
                <a:cs typeface="Times New Roman" panose="02020603050405020304" pitchFamily="18" charset="0"/>
              </a:rPr>
              <a:t>，氧元素的化合价由－</a:t>
            </a:r>
            <a:r>
              <a:rPr lang="en-US" altLang="zh-CN" sz="2800" kern="100">
                <a:latin typeface="Times New Roman" pitchFamily="18" charset="0"/>
                <a:ea typeface="楷体_GB2312" panose="02010609030101010101" pitchFamily="49" charset="-122"/>
                <a:cs typeface="Courier New" panose="02070309020205020404" pitchFamily="49" charset="0"/>
              </a:rPr>
              <a:t>1</a:t>
            </a:r>
            <a:r>
              <a:rPr lang="zh-CN" altLang="zh-CN" sz="2800" kern="100">
                <a:latin typeface="Times New Roman" pitchFamily="18" charset="0"/>
                <a:ea typeface="楷体_GB2312" panose="02010609030101010101" pitchFamily="49" charset="-122"/>
                <a:cs typeface="Times New Roman" panose="02020603050405020304" pitchFamily="18" charset="0"/>
              </a:rPr>
              <a:t>价升高到</a:t>
            </a:r>
            <a:r>
              <a:rPr lang="en-US" altLang="zh-CN" sz="2800" kern="100">
                <a:latin typeface="Times New Roman" pitchFamily="18" charset="0"/>
                <a:ea typeface="楷体_GB2312" panose="02010609030101010101" pitchFamily="49" charset="-122"/>
                <a:cs typeface="Courier New" panose="02070309020205020404" pitchFamily="49" charset="0"/>
              </a:rPr>
              <a:t>0</a:t>
            </a:r>
            <a:r>
              <a:rPr lang="zh-CN" altLang="zh-CN" sz="2800" kern="100">
                <a:latin typeface="Times New Roman" pitchFamily="18" charset="0"/>
                <a:ea typeface="楷体_GB2312" panose="02010609030101010101" pitchFamily="49" charset="-122"/>
                <a:cs typeface="Times New Roman" panose="02020603050405020304" pitchFamily="18" charset="0"/>
              </a:rPr>
              <a:t>价和降低到－</a:t>
            </a:r>
            <a:r>
              <a:rPr lang="en-US" altLang="zh-CN" sz="2800" kern="100">
                <a:latin typeface="Times New Roman" pitchFamily="18" charset="0"/>
                <a:ea typeface="楷体_GB2312" panose="02010609030101010101" pitchFamily="49" charset="-122"/>
                <a:cs typeface="Courier New" panose="02070309020205020404" pitchFamily="49" charset="0"/>
              </a:rPr>
              <a:t>2</a:t>
            </a:r>
            <a:r>
              <a:rPr lang="zh-CN" altLang="zh-CN" sz="2800" kern="100">
                <a:latin typeface="Times New Roman" pitchFamily="18" charset="0"/>
                <a:ea typeface="楷体_GB2312" panose="02010609030101010101" pitchFamily="49" charset="-122"/>
                <a:cs typeface="Times New Roman" panose="02020603050405020304" pitchFamily="18" charset="0"/>
              </a:rPr>
              <a:t>价，故</a:t>
            </a:r>
            <a:r>
              <a:rPr lang="en-US" altLang="zh-CN" sz="2800" kern="100">
                <a:latin typeface="Times New Roman" pitchFamily="18" charset="0"/>
                <a:ea typeface="楷体_GB2312" panose="02010609030101010101" pitchFamily="49" charset="-122"/>
                <a:cs typeface="Courier New" panose="02070309020205020404" pitchFamily="49" charset="0"/>
              </a:rPr>
              <a:t>H</a:t>
            </a:r>
            <a:r>
              <a:rPr lang="en-US" altLang="zh-CN" sz="2800" kern="100" baseline="-25000">
                <a:latin typeface="Times New Roman" pitchFamily="18" charset="0"/>
                <a:ea typeface="楷体_GB2312" panose="02010609030101010101" pitchFamily="49" charset="-122"/>
                <a:cs typeface="Courier New" panose="02070309020205020404" pitchFamily="49" charset="0"/>
              </a:rPr>
              <a:t>2</a:t>
            </a:r>
            <a:r>
              <a:rPr lang="en-US" altLang="zh-CN" sz="2800" kern="100">
                <a:latin typeface="Times New Roman" pitchFamily="18" charset="0"/>
                <a:ea typeface="楷体_GB2312" panose="02010609030101010101" pitchFamily="49" charset="-122"/>
                <a:cs typeface="Courier New" panose="02070309020205020404" pitchFamily="49" charset="0"/>
              </a:rPr>
              <a:t>O</a:t>
            </a:r>
            <a:r>
              <a:rPr lang="en-US" altLang="zh-CN" sz="2800" kern="100" baseline="-25000">
                <a:latin typeface="Times New Roman" pitchFamily="18" charset="0"/>
                <a:ea typeface="楷体_GB2312" panose="02010609030101010101" pitchFamily="49" charset="-122"/>
                <a:cs typeface="Courier New" panose="02070309020205020404" pitchFamily="49" charset="0"/>
              </a:rPr>
              <a:t>2</a:t>
            </a:r>
            <a:r>
              <a:rPr lang="zh-CN" altLang="zh-CN" sz="2800" kern="100">
                <a:latin typeface="Times New Roman" pitchFamily="18" charset="0"/>
                <a:ea typeface="楷体_GB2312" panose="02010609030101010101" pitchFamily="49" charset="-122"/>
                <a:cs typeface="Times New Roman" panose="02020603050405020304" pitchFamily="18" charset="0"/>
              </a:rPr>
              <a:t>既是氧化剂也是还原剂，</a:t>
            </a:r>
            <a:r>
              <a:rPr lang="en-US" altLang="zh-CN" sz="2800" kern="100">
                <a:latin typeface="Times New Roman" pitchFamily="18" charset="0"/>
                <a:ea typeface="楷体_GB2312" panose="02010609030101010101" pitchFamily="49" charset="-122"/>
                <a:cs typeface="Courier New" panose="02070309020205020404" pitchFamily="49" charset="0"/>
              </a:rPr>
              <a:t>D</a:t>
            </a:r>
            <a:r>
              <a:rPr lang="zh-CN" altLang="zh-CN" sz="2800" kern="100">
                <a:latin typeface="Times New Roman" pitchFamily="18" charset="0"/>
                <a:ea typeface="楷体_GB2312" panose="02010609030101010101" pitchFamily="49" charset="-122"/>
                <a:cs typeface="Times New Roman" panose="02020603050405020304" pitchFamily="18" charset="0"/>
              </a:rPr>
              <a:t>项正确。</a:t>
            </a:r>
            <a:endParaRPr lang="zh-CN" altLang="zh-CN" sz="1050" kern="100">
              <a:effectLst/>
              <a:latin typeface="宋体" pitchFamily="2" charset="-122"/>
              <a:ea typeface="宋体" pitchFamily="2" charset="-122"/>
              <a:cs typeface="Courier New" panose="02070309020205020404" pitchFamily="49" charset="0"/>
            </a:endParaRPr>
          </a:p>
        </p:txBody>
      </p:sp>
      <p:sp>
        <p:nvSpPr>
          <p:cNvPr id="24" name="Rectangle 21"/>
          <p:cNvSpPr>
            <a:spLocks noChangeArrowheads="1"/>
          </p:cNvSpPr>
          <p:nvPr/>
        </p:nvSpPr>
        <p:spPr bwMode="auto">
          <a:xfrm>
            <a:off x="819476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lumMod val="50000"/>
                    <a:lumOff val="50000"/>
                  </a:prstClr>
                </a:solidFill>
                <a:ea typeface="楷体" pitchFamily="49" charset="-122"/>
                <a:cs typeface="Arial" pitchFamily="34" charset="0"/>
              </a:rPr>
              <a:t>17</a:t>
            </a:r>
            <a:endParaRPr lang="en-US" altLang="zh-CN" sz="1400">
              <a:solidFill>
                <a:prstClr val="black">
                  <a:lumMod val="50000"/>
                  <a:lumOff val="50000"/>
                </a:prstClr>
              </a:solidFill>
              <a:ea typeface="楷体" pitchFamily="49" charset="-122"/>
              <a:cs typeface="Arial" pitchFamily="34" charset="0"/>
            </a:endParaRPr>
          </a:p>
        </p:txBody>
      </p:sp>
    </p:spTree>
    <p:extLst>
      <p:ext uri="{BB962C8B-B14F-4D97-AF65-F5344CB8AC3E}">
        <p14:creationId xmlns:p14="http://schemas.microsoft.com/office/powerpoint/2010/main" val="4066921383"/>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blinds(horizontal)">
                                      <p:cBhvr>
                                        <p:cTn id="7" dur="500"/>
                                        <p:tgtEl>
                                          <p:spTgt spid="5">
                                            <p:txEl>
                                              <p:pRg st="0" end="0"/>
                                            </p:txEl>
                                          </p:spTgt>
                                        </p:tgtEl>
                                      </p:cBhvr>
                                    </p:animEffect>
                                  </p:childTnLst>
                                </p:cTn>
                              </p:par>
                            </p:childTnLst>
                          </p:cTn>
                        </p:par>
                      </p:childTnLst>
                    </p:cTn>
                  </p:par>
                  <p:par>
                    <p:cTn id="8" fill="hold" nodeType="clickPar">
                      <p:stCondLst>
                        <p:cond delay="indefinite"/>
                        <p:cond evt="onBegin" delay="0">
                          <p:tn val="7"/>
                        </p:cond>
                      </p:stCondLst>
                      <p:childTnLst>
                        <p:par>
                          <p:cTn id="9" fill="hold" nodeType="afterGroup">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blinds(horizontal)">
                                      <p:cBhvr>
                                        <p:cTn id="12" dur="500"/>
                                        <p:tgtEl>
                                          <p:spTgt spid="5">
                                            <p:txEl>
                                              <p:pRg st="1" end="1"/>
                                            </p:txEl>
                                          </p:spTgt>
                                        </p:tgtEl>
                                      </p:cBhvr>
                                    </p:animEffect>
                                  </p:childTnLst>
                                </p:cTn>
                              </p:par>
                            </p:childTnLst>
                          </p:cTn>
                        </p:par>
                      </p:childTnLst>
                    </p:cTn>
                  </p:par>
                  <p:par>
                    <p:cTn id="13" fill="hold" nodeType="clickPar">
                      <p:stCondLst>
                        <p:cond delay="indefinite"/>
                        <p:cond evt="onBegin" delay="0">
                          <p:tn val="12"/>
                        </p:cond>
                      </p:stCondLst>
                      <p:childTnLst>
                        <p:par>
                          <p:cTn id="14" fill="hold" nodeType="afterGroup">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blinds(horizontal)">
                                      <p:cBhvr>
                                        <p:cTn id="17" dur="500"/>
                                        <p:tgtEl>
                                          <p:spTgt spid="5">
                                            <p:txEl>
                                              <p:pRg st="2" end="2"/>
                                            </p:txEl>
                                          </p:spTgt>
                                        </p:tgtEl>
                                      </p:cBhvr>
                                    </p:animEffect>
                                  </p:childTnLst>
                                </p:cTn>
                              </p:par>
                            </p:childTnLst>
                          </p:cTn>
                        </p:par>
                      </p:childTnLst>
                    </p:cTn>
                  </p:par>
                  <p:par>
                    <p:cTn id="18" fill="hold" nodeType="clickPar">
                      <p:stCondLst>
                        <p:cond delay="indefinite"/>
                        <p:cond evt="onBegin" delay="0">
                          <p:tn val="17"/>
                        </p:cond>
                      </p:stCondLst>
                      <p:childTnLst>
                        <p:par>
                          <p:cTn id="19" fill="hold" nodeType="afterGroup">
                            <p:stCondLst>
                              <p:cond delay="0"/>
                            </p:stCondLst>
                            <p:childTnLst>
                              <p:par>
                                <p:cTn id="20" presetID="3" presetClass="entr" presetSubtype="10" dur="500" fill="hold"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blinds(horizontal)">
                                      <p:cBhvr>
                                        <p:cTn id="22"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 name="矩形 25"/>
          <p:cNvSpPr/>
          <p:nvPr/>
        </p:nvSpPr>
        <p:spPr>
          <a:xfrm>
            <a:off x="335206" y="981522"/>
            <a:ext cx="11520000" cy="51015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32" name="Rectangle 21">
            <a:hlinkClick r:id="rId2" action="ppaction://hlinksldjump?num=2"/>
          </p:cNvPr>
          <p:cNvSpPr>
            <a:spLocks noChangeArrowheads="1"/>
          </p:cNvSpPr>
          <p:nvPr/>
        </p:nvSpPr>
        <p:spPr bwMode="auto">
          <a:xfrm>
            <a:off x="164023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a:t>
            </a:r>
          </a:p>
        </p:txBody>
      </p:sp>
      <p:sp>
        <p:nvSpPr>
          <p:cNvPr id="33" name="Rectangle 21">
            <a:hlinkClick r:id="rId3" action="ppaction://hlinksldjump?num=3"/>
          </p:cNvPr>
          <p:cNvSpPr>
            <a:spLocks noChangeArrowheads="1"/>
          </p:cNvSpPr>
          <p:nvPr/>
        </p:nvSpPr>
        <p:spPr bwMode="auto">
          <a:xfrm>
            <a:off x="204989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2</a:t>
            </a:r>
          </a:p>
        </p:txBody>
      </p:sp>
      <p:sp>
        <p:nvSpPr>
          <p:cNvPr id="34" name="Rectangle 21">
            <a:hlinkClick r:id="rId4" action="ppaction://hlinksldjump?num=5"/>
          </p:cNvPr>
          <p:cNvSpPr>
            <a:spLocks noChangeArrowheads="1"/>
          </p:cNvSpPr>
          <p:nvPr/>
        </p:nvSpPr>
        <p:spPr bwMode="auto">
          <a:xfrm>
            <a:off x="245955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3</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38" name="Rectangle 21">
            <a:hlinkClick r:id="rId5" action="ppaction://hlinksldjump?num=12"/>
          </p:cNvPr>
          <p:cNvSpPr>
            <a:spLocks noChangeArrowheads="1"/>
          </p:cNvSpPr>
          <p:nvPr/>
        </p:nvSpPr>
        <p:spPr bwMode="auto">
          <a:xfrm>
            <a:off x="409818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7</a:t>
            </a:r>
          </a:p>
        </p:txBody>
      </p:sp>
      <p:sp>
        <p:nvSpPr>
          <p:cNvPr id="39" name="Rectangle 21">
            <a:hlinkClick r:id="rId6" action="ppaction://hlinksldjump?num=14"/>
          </p:cNvPr>
          <p:cNvSpPr>
            <a:spLocks noChangeArrowheads="1"/>
          </p:cNvSpPr>
          <p:nvPr/>
        </p:nvSpPr>
        <p:spPr bwMode="auto">
          <a:xfrm>
            <a:off x="4507841" y="278414"/>
            <a:ext cx="288000" cy="288000"/>
          </a:xfrm>
          <a:prstGeom prst="roundRect">
            <a:avLst/>
          </a:prstGeom>
          <a:solidFill>
            <a:srgbClr val="00B0F0"/>
          </a:solidFill>
          <a:ln w="9525">
            <a:noFill/>
            <a:miter lim="800000"/>
          </a:ln>
          <a:effectLs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bg1"/>
                </a:solidFill>
                <a:latin typeface="Arial" pitchFamily="34" charset="0"/>
                <a:ea typeface="楷体" pitchFamily="49" charset="-122"/>
                <a:cs typeface="Arial" pitchFamily="34" charset="0"/>
              </a:rPr>
              <a:t>8</a:t>
            </a:r>
          </a:p>
        </p:txBody>
      </p:sp>
      <p:sp>
        <p:nvSpPr>
          <p:cNvPr id="40" name="Rectangle 21"/>
          <p:cNvSpPr>
            <a:spLocks noChangeArrowheads="1"/>
          </p:cNvSpPr>
          <p:nvPr/>
        </p:nvSpPr>
        <p:spPr bwMode="auto">
          <a:xfrm>
            <a:off x="491749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9</a:t>
            </a:r>
          </a:p>
        </p:txBody>
      </p:sp>
      <p:sp>
        <p:nvSpPr>
          <p:cNvPr id="41" name="Rectangle 21"/>
          <p:cNvSpPr>
            <a:spLocks noChangeArrowheads="1"/>
          </p:cNvSpPr>
          <p:nvPr/>
        </p:nvSpPr>
        <p:spPr bwMode="auto">
          <a:xfrm>
            <a:off x="532715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10</a:t>
            </a:r>
          </a:p>
        </p:txBody>
      </p:sp>
      <p:sp>
        <p:nvSpPr>
          <p:cNvPr id="42" name="Rectangle 21"/>
          <p:cNvSpPr>
            <a:spLocks noChangeArrowheads="1"/>
          </p:cNvSpPr>
          <p:nvPr/>
        </p:nvSpPr>
        <p:spPr bwMode="auto">
          <a:xfrm>
            <a:off x="573681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11</a:t>
            </a:r>
          </a:p>
        </p:txBody>
      </p:sp>
      <p:sp>
        <p:nvSpPr>
          <p:cNvPr id="43" name="Rectangle 21"/>
          <p:cNvSpPr>
            <a:spLocks noChangeArrowheads="1"/>
          </p:cNvSpPr>
          <p:nvPr/>
        </p:nvSpPr>
        <p:spPr bwMode="auto">
          <a:xfrm>
            <a:off x="614647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12</a:t>
            </a:r>
          </a:p>
        </p:txBody>
      </p:sp>
      <p:sp>
        <p:nvSpPr>
          <p:cNvPr id="44" name="Rectangle 21"/>
          <p:cNvSpPr>
            <a:spLocks noChangeArrowheads="1"/>
          </p:cNvSpPr>
          <p:nvPr/>
        </p:nvSpPr>
        <p:spPr bwMode="auto">
          <a:xfrm>
            <a:off x="655613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13</a:t>
            </a:r>
          </a:p>
        </p:txBody>
      </p:sp>
      <p:sp>
        <p:nvSpPr>
          <p:cNvPr id="20" name="Rectangle 21">
            <a:hlinkClick r:id="rId7" action="ppaction://hlinksldjump?num=7"/>
          </p:cNvPr>
          <p:cNvSpPr>
            <a:spLocks noChangeArrowheads="1"/>
          </p:cNvSpPr>
          <p:nvPr/>
        </p:nvSpPr>
        <p:spPr bwMode="auto">
          <a:xfrm>
            <a:off x="286920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4</a:t>
            </a:r>
          </a:p>
        </p:txBody>
      </p:sp>
      <p:sp>
        <p:nvSpPr>
          <p:cNvPr id="22" name="Rectangle 21">
            <a:hlinkClick r:id="rId8" action="ppaction://hlinksldjump?num=8"/>
          </p:cNvPr>
          <p:cNvSpPr>
            <a:spLocks noChangeArrowheads="1"/>
          </p:cNvSpPr>
          <p:nvPr/>
        </p:nvSpPr>
        <p:spPr bwMode="auto">
          <a:xfrm>
            <a:off x="327886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5</a:t>
            </a:r>
          </a:p>
        </p:txBody>
      </p:sp>
      <p:sp>
        <p:nvSpPr>
          <p:cNvPr id="23" name="Rectangle 21">
            <a:hlinkClick r:id="rId9" action="ppaction://hlinksldjump?num=10"/>
          </p:cNvPr>
          <p:cNvSpPr>
            <a:spLocks noChangeArrowheads="1"/>
          </p:cNvSpPr>
          <p:nvPr/>
        </p:nvSpPr>
        <p:spPr bwMode="auto">
          <a:xfrm>
            <a:off x="368852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6</a:t>
            </a:r>
          </a:p>
        </p:txBody>
      </p:sp>
      <p:sp>
        <p:nvSpPr>
          <p:cNvPr id="24" name="Rectangle 21"/>
          <p:cNvSpPr>
            <a:spLocks noChangeArrowheads="1"/>
          </p:cNvSpPr>
          <p:nvPr/>
        </p:nvSpPr>
        <p:spPr bwMode="auto">
          <a:xfrm>
            <a:off x="696578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14</a:t>
            </a:r>
          </a:p>
        </p:txBody>
      </p:sp>
      <p:sp>
        <p:nvSpPr>
          <p:cNvPr id="25" name="Rectangle 21"/>
          <p:cNvSpPr>
            <a:spLocks noChangeArrowheads="1"/>
          </p:cNvSpPr>
          <p:nvPr/>
        </p:nvSpPr>
        <p:spPr bwMode="auto">
          <a:xfrm>
            <a:off x="737544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15</a:t>
            </a:r>
          </a:p>
        </p:txBody>
      </p:sp>
      <p:sp>
        <p:nvSpPr>
          <p:cNvPr id="28" name="Rectangle 21"/>
          <p:cNvSpPr>
            <a:spLocks noChangeArrowheads="1"/>
          </p:cNvSpPr>
          <p:nvPr/>
        </p:nvSpPr>
        <p:spPr bwMode="auto">
          <a:xfrm>
            <a:off x="7785104"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16</a:t>
            </a:r>
          </a:p>
        </p:txBody>
      </p:sp>
      <p:sp>
        <p:nvSpPr>
          <p:cNvPr id="21" name="矩形 20"/>
          <p:cNvSpPr/>
          <p:nvPr/>
        </p:nvSpPr>
        <p:spPr>
          <a:xfrm>
            <a:off x="573876" y="1176873"/>
            <a:ext cx="11042660" cy="4616648"/>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b="1" kern="100">
                <a:solidFill>
                  <a:srgbClr val="C00000"/>
                </a:solidFill>
                <a:latin typeface="Times New Roman" pitchFamily="18" charset="0"/>
                <a:ea typeface="方正中等线简体" panose="03000509000000000000" pitchFamily="65" charset="-122"/>
                <a:cs typeface="Times New Roman" panose="02020603050405020304" pitchFamily="18" charset="0"/>
              </a:rPr>
              <a:t>二、物质变化与化学键变化的关系</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8.</a:t>
            </a:r>
            <a:r>
              <a:rPr lang="en-US" altLang="zh-CN" sz="2800" kern="100">
                <a:latin typeface="Times New Roman" pitchFamily="18" charset="0"/>
                <a:ea typeface="楷体_GB2312" panose="02010609030101010101" pitchFamily="49" charset="-122"/>
                <a:cs typeface="Courier New" panose="02070309020205020404" pitchFamily="49" charset="0"/>
              </a:rPr>
              <a:t>(2021·</a:t>
            </a:r>
            <a:r>
              <a:rPr lang="zh-CN" altLang="zh-CN" sz="2800" kern="100">
                <a:latin typeface="Times New Roman" pitchFamily="18" charset="0"/>
                <a:ea typeface="楷体_GB2312" panose="02010609030101010101" pitchFamily="49" charset="-122"/>
                <a:cs typeface="Times New Roman" panose="02020603050405020304" pitchFamily="18" charset="0"/>
              </a:rPr>
              <a:t>成都高一期末</a:t>
            </a:r>
            <a:r>
              <a:rPr lang="en-US" altLang="zh-CN" sz="2800" kern="100">
                <a:latin typeface="Times New Roman" pitchFamily="18" charset="0"/>
                <a:ea typeface="楷体_GB2312" panose="02010609030101010101" pitchFamily="49" charset="-122"/>
                <a:cs typeface="Courier New" panose="02070309020205020404" pitchFamily="49"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下列反应过程中，同时既有离子键、极性共价键和非极性共价键的断裂又有其形成的反应</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是</a:t>
            </a:r>
            <a:endParaRPr lang="en-US" altLang="zh-CN" sz="1050" kern="100" smtClean="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smtClean="0">
                <a:latin typeface="Times New Roman" pitchFamily="18" charset="0"/>
                <a:ea typeface="方正中等线简体" panose="03000509000000000000" pitchFamily="65" charset="-122"/>
                <a:cs typeface="Courier New" panose="02070309020205020404" pitchFamily="49" charset="0"/>
              </a:rPr>
              <a:t>A.NH</a:t>
            </a:r>
            <a:r>
              <a:rPr lang="en-US" altLang="zh-CN" sz="2800" kern="100" baseline="-25000" smtClean="0">
                <a:latin typeface="Times New Roman" pitchFamily="18" charset="0"/>
                <a:ea typeface="方正中等线简体" panose="03000509000000000000" pitchFamily="65" charset="-122"/>
                <a:cs typeface="Courier New" panose="02070309020205020404" pitchFamily="49" charset="0"/>
              </a:rPr>
              <a:t>4</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Cl            NH</a:t>
            </a:r>
            <a:r>
              <a:rPr lang="en-US" altLang="zh-CN" sz="2800" kern="100" baseline="-25000" smtClean="0">
                <a:latin typeface="Times New Roman" pitchFamily="18" charset="0"/>
                <a:ea typeface="方正中等线简体" panose="03000509000000000000" pitchFamily="65" charset="-122"/>
                <a:cs typeface="Courier New" panose="02070309020205020404" pitchFamily="49" charset="0"/>
              </a:rPr>
              <a:t>3</a:t>
            </a:r>
            <a:r>
              <a:rPr lang="en-US" altLang="zh-CN" sz="2800" kern="100">
                <a:latin typeface="宋体" pitchFamily="2" charset="-122"/>
                <a:ea typeface="方正中等线简体" panose="03000509000000000000" pitchFamily="65" charset="-122"/>
                <a:cs typeface="Times New Roman" panose="02020603050405020304" pitchFamily="18"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a:t>
            </a:r>
            <a:r>
              <a:rPr lang="en-US" altLang="zh-CN" sz="2800" kern="100" err="1">
                <a:latin typeface="Times New Roman" pitchFamily="18" charset="0"/>
                <a:ea typeface="方正中等线简体" panose="03000509000000000000" pitchFamily="65" charset="-122"/>
                <a:cs typeface="Courier New" panose="02070309020205020404" pitchFamily="49" charset="0"/>
              </a:rPr>
              <a:t>HCl</a:t>
            </a:r>
            <a:r>
              <a:rPr lang="en-US" altLang="zh-CN" sz="2800" kern="100">
                <a:latin typeface="宋体" pitchFamily="2" charset="-122"/>
                <a:ea typeface="方正中等线简体" panose="03000509000000000000" pitchFamily="65" charset="-122"/>
                <a:cs typeface="Times New Roman" panose="02020603050405020304" pitchFamily="18" charset="0"/>
              </a:rPr>
              <a:t>↑</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B.NH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3</a:t>
            </a:r>
            <a:r>
              <a:rPr lang="zh-CN" altLang="zh-CN" sz="2800" kern="100">
                <a:latin typeface="Times New Roman" pitchFamily="18" charset="0"/>
                <a:ea typeface="方正中等线简体" panose="03000509000000000000" pitchFamily="65" charset="-122"/>
                <a:cs typeface="Times New Roman" panose="02020603050405020304" pitchFamily="18" charset="0"/>
              </a:rPr>
              <a:t>＋</a:t>
            </a:r>
            <a:r>
              <a:rPr lang="en-US" altLang="zh-CN" sz="2800" kern="100">
                <a:latin typeface="Times New Roman" pitchFamily="18" charset="0"/>
                <a:ea typeface="方正中等线简体" panose="03000509000000000000" pitchFamily="65" charset="-122"/>
                <a:cs typeface="Courier New" panose="02070309020205020404" pitchFamily="49" charset="0"/>
              </a:rPr>
              <a:t>CO</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a:t>
            </a:r>
            <a:r>
              <a:rPr lang="en-US" altLang="zh-CN" sz="2800" kern="100">
                <a:latin typeface="Times New Roman" pitchFamily="18" charset="0"/>
                <a:ea typeface="方正中等线简体" panose="03000509000000000000" pitchFamily="65" charset="-122"/>
                <a:cs typeface="Courier New" panose="02070309020205020404" pitchFamily="49" charset="0"/>
              </a:rPr>
              <a:t>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en-US" altLang="zh-CN" sz="2800" kern="100">
                <a:latin typeface="Times New Roman" pitchFamily="18" charset="0"/>
                <a:ea typeface="方正中等线简体" panose="03000509000000000000" pitchFamily="65" charset="-122"/>
                <a:cs typeface="Courier New" panose="02070309020205020404" pitchFamily="49" charset="0"/>
              </a:rPr>
              <a:t>O</a:t>
            </a:r>
            <a:r>
              <a:rPr lang="en-US" altLang="zh-CN" sz="2800" kern="100" spc="-80">
                <a:latin typeface="Times New Roman" pitchFamily="18" charset="0"/>
                <a:ea typeface="方正中等线简体" panose="03000509000000000000" pitchFamily="65" charset="-122"/>
                <a:cs typeface="Courier New" panose="02070309020205020404" pitchFamily="49" charset="0"/>
              </a:rPr>
              <a:t>==</a:t>
            </a:r>
            <a:r>
              <a:rPr lang="en-US" altLang="zh-CN" sz="2800" kern="100">
                <a:latin typeface="Times New Roman" pitchFamily="18" charset="0"/>
                <a:ea typeface="方正中等线简体" panose="03000509000000000000" pitchFamily="65" charset="-122"/>
                <a:cs typeface="Courier New" panose="02070309020205020404" pitchFamily="49" charset="0"/>
              </a:rPr>
              <a:t>=NH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4</a:t>
            </a:r>
            <a:r>
              <a:rPr lang="en-US" altLang="zh-CN" sz="2800" kern="100">
                <a:latin typeface="Times New Roman" pitchFamily="18" charset="0"/>
                <a:ea typeface="方正中等线简体" panose="03000509000000000000" pitchFamily="65" charset="-122"/>
                <a:cs typeface="Courier New" panose="02070309020205020404" pitchFamily="49" charset="0"/>
              </a:rPr>
              <a:t>HCO</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3</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C.2NaOH</a:t>
            </a:r>
            <a:r>
              <a:rPr lang="zh-CN" altLang="zh-CN" sz="2800" kern="100">
                <a:latin typeface="Times New Roman" pitchFamily="18" charset="0"/>
                <a:ea typeface="方正中等线简体" panose="03000509000000000000" pitchFamily="65" charset="-122"/>
                <a:cs typeface="Times New Roman" panose="02020603050405020304" pitchFamily="18" charset="0"/>
              </a:rPr>
              <a:t>＋</a:t>
            </a:r>
            <a:r>
              <a:rPr lang="en-US" altLang="zh-CN" sz="2800" kern="100">
                <a:latin typeface="Times New Roman" pitchFamily="18" charset="0"/>
                <a:ea typeface="方正中等线简体" panose="03000509000000000000" pitchFamily="65" charset="-122"/>
                <a:cs typeface="Courier New" panose="02070309020205020404" pitchFamily="49" charset="0"/>
              </a:rPr>
              <a:t>Cl</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en-US" altLang="zh-CN" sz="2800" kern="100" spc="-80">
                <a:latin typeface="Times New Roman" pitchFamily="18" charset="0"/>
                <a:ea typeface="方正中等线简体" panose="03000509000000000000" pitchFamily="65" charset="-122"/>
                <a:cs typeface="Courier New" panose="02070309020205020404" pitchFamily="49" charset="0"/>
              </a:rPr>
              <a:t>==</a:t>
            </a:r>
            <a:r>
              <a:rPr lang="en-US" altLang="zh-CN" sz="2800" kern="100">
                <a:latin typeface="Times New Roman" pitchFamily="18" charset="0"/>
                <a:ea typeface="方正中等线简体" panose="03000509000000000000" pitchFamily="65" charset="-122"/>
                <a:cs typeface="Courier New" panose="02070309020205020404" pitchFamily="49" charset="0"/>
              </a:rPr>
              <a:t>=NaCl</a:t>
            </a:r>
            <a:r>
              <a:rPr lang="zh-CN" altLang="zh-CN" sz="2800" kern="100">
                <a:latin typeface="Times New Roman" pitchFamily="18" charset="0"/>
                <a:ea typeface="方正中等线简体" panose="03000509000000000000" pitchFamily="65" charset="-122"/>
                <a:cs typeface="Times New Roman" panose="02020603050405020304" pitchFamily="18" charset="0"/>
              </a:rPr>
              <a:t>＋</a:t>
            </a:r>
            <a:r>
              <a:rPr lang="en-US" altLang="zh-CN" sz="2800" kern="100" err="1">
                <a:latin typeface="Times New Roman" pitchFamily="18" charset="0"/>
                <a:ea typeface="方正中等线简体" panose="03000509000000000000" pitchFamily="65" charset="-122"/>
                <a:cs typeface="Courier New" panose="02070309020205020404" pitchFamily="49" charset="0"/>
              </a:rPr>
              <a:t>NaClO</a:t>
            </a:r>
            <a:r>
              <a:rPr lang="zh-CN" altLang="zh-CN" sz="2800" kern="100">
                <a:latin typeface="Times New Roman" pitchFamily="18" charset="0"/>
                <a:ea typeface="方正中等线简体" panose="03000509000000000000" pitchFamily="65" charset="-122"/>
                <a:cs typeface="Times New Roman" panose="02020603050405020304" pitchFamily="18" charset="0"/>
              </a:rPr>
              <a:t>＋</a:t>
            </a:r>
            <a:r>
              <a:rPr lang="en-US" altLang="zh-CN" sz="2800" kern="100">
                <a:latin typeface="Times New Roman" pitchFamily="18" charset="0"/>
                <a:ea typeface="方正中等线简体" panose="03000509000000000000" pitchFamily="65" charset="-122"/>
                <a:cs typeface="Courier New" panose="02070309020205020404" pitchFamily="49" charset="0"/>
              </a:rPr>
              <a:t>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en-US" altLang="zh-CN" sz="2800" kern="100">
                <a:latin typeface="Times New Roman" pitchFamily="18" charset="0"/>
                <a:ea typeface="方正中等线简体" panose="03000509000000000000" pitchFamily="65" charset="-122"/>
                <a:cs typeface="Courier New" panose="02070309020205020404" pitchFamily="49" charset="0"/>
              </a:rPr>
              <a:t>O</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D.2Na</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en-US" altLang="zh-CN" sz="2800" kern="100">
                <a:latin typeface="Times New Roman" pitchFamily="18" charset="0"/>
                <a:ea typeface="方正中等线简体" panose="03000509000000000000" pitchFamily="65" charset="-122"/>
                <a:cs typeface="Courier New" panose="02070309020205020404" pitchFamily="49" charset="0"/>
              </a:rPr>
              <a:t>O</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a:t>
            </a:r>
            <a:r>
              <a:rPr lang="en-US" altLang="zh-CN" sz="2800" kern="100">
                <a:latin typeface="Times New Roman" pitchFamily="18" charset="0"/>
                <a:ea typeface="方正中等线简体" panose="03000509000000000000" pitchFamily="65" charset="-122"/>
                <a:cs typeface="Courier New" panose="02070309020205020404" pitchFamily="49" charset="0"/>
              </a:rPr>
              <a:t>2CO</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en-US" altLang="zh-CN" sz="2800" kern="100" spc="-80">
                <a:latin typeface="Times New Roman" pitchFamily="18" charset="0"/>
                <a:ea typeface="方正中等线简体" panose="03000509000000000000" pitchFamily="65" charset="-122"/>
                <a:cs typeface="Courier New" panose="02070309020205020404" pitchFamily="49" charset="0"/>
              </a:rPr>
              <a:t>==</a:t>
            </a:r>
            <a:r>
              <a:rPr lang="en-US" altLang="zh-CN" sz="2800" kern="100">
                <a:latin typeface="Times New Roman" pitchFamily="18" charset="0"/>
                <a:ea typeface="方正中等线简体" panose="03000509000000000000" pitchFamily="65" charset="-122"/>
                <a:cs typeface="Courier New" panose="02070309020205020404" pitchFamily="49" charset="0"/>
              </a:rPr>
              <a:t>=2Na</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en-US" altLang="zh-CN" sz="2800" kern="100">
                <a:latin typeface="Times New Roman" pitchFamily="18" charset="0"/>
                <a:ea typeface="方正中等线简体" panose="03000509000000000000" pitchFamily="65" charset="-122"/>
                <a:cs typeface="Courier New" panose="02070309020205020404" pitchFamily="49" charset="0"/>
              </a:rPr>
              <a:t>CO</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3</a:t>
            </a:r>
            <a:r>
              <a:rPr lang="zh-CN" altLang="zh-CN" sz="2800" kern="100">
                <a:latin typeface="Times New Roman" pitchFamily="18" charset="0"/>
                <a:ea typeface="方正中等线简体" panose="03000509000000000000" pitchFamily="65" charset="-122"/>
                <a:cs typeface="Times New Roman" panose="02020603050405020304" pitchFamily="18" charset="0"/>
              </a:rPr>
              <a:t>＋</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O</a:t>
            </a:r>
            <a:r>
              <a:rPr lang="en-US" altLang="zh-CN" sz="2800" kern="100" baseline="-25000" smtClean="0">
                <a:latin typeface="Times New Roman" pitchFamily="18" charset="0"/>
                <a:ea typeface="方正中等线简体" panose="03000509000000000000" pitchFamily="65" charset="-122"/>
                <a:cs typeface="Courier New" panose="02070309020205020404" pitchFamily="49" charset="0"/>
              </a:rPr>
              <a:t>2</a:t>
            </a:r>
            <a:endParaRPr lang="zh-CN" altLang="zh-CN" sz="1050" kern="100">
              <a:latin typeface="宋体" pitchFamily="2" charset="-122"/>
              <a:ea typeface="宋体" pitchFamily="2" charset="-122"/>
              <a:cs typeface="Courier New" panose="02070309020205020404" pitchFamily="49" charset="0"/>
            </a:endParaRPr>
          </a:p>
        </p:txBody>
      </p:sp>
      <p:graphicFrame>
        <p:nvGraphicFramePr>
          <p:cNvPr id="2" name="对象 1"/>
          <p:cNvGraphicFramePr>
            <a:graphicFrameLocks noChangeAspect="1"/>
          </p:cNvGraphicFramePr>
          <p:nvPr>
            <p:extLst>
              <p:ext uri="{D42A27DB-BD31-4B8C-83A1-F6EECF244321}">
                <p14:modId xmlns:p14="http://schemas.microsoft.com/office/powerpoint/2010/main" val="1832730086"/>
              </p:ext>
            </p:extLst>
          </p:nvPr>
        </p:nvGraphicFramePr>
        <p:xfrm>
          <a:off x="2062758" y="3010317"/>
          <a:ext cx="1454150" cy="793750"/>
        </p:xfrm>
        <a:graphic>
          <a:graphicData uri="http://schemas.openxmlformats.org/presentationml/2006/ole">
            <mc:AlternateContent>
              <mc:Choice xmlns:v="urn:schemas-microsoft-com:vml" Requires="v">
                <p:oleObj spid="_x0000_s1042" name="文档" r:id="rId10" progId="Word.Document.12">
                  <p:embed/>
                </p:oleObj>
              </mc:Choice>
              <mc:Fallback>
                <p:oleObj name="文档" r:id="rId10" progId="Word.Document.12">
                  <p:embed/>
                  <p:pic>
                    <p:nvPicPr>
                      <p:cNvPr id="0" name="OLE substitute image"/>
                      <p:cNvPicPr/>
                      <p:nvPr/>
                    </p:nvPicPr>
                    <p:blipFill>
                      <a:blip r:embed="rId11"/>
                      <a:stretch>
                        <a:fillRect/>
                      </a:stretch>
                    </p:blipFill>
                    <p:spPr>
                      <a:xfrm>
                        <a:off x="2062758" y="3010317"/>
                        <a:ext cx="1454150" cy="793750"/>
                      </a:xfrm>
                      <a:prstGeom prst="rect">
                        <a:avLst/>
                      </a:prstGeom>
                    </p:spPr>
                  </p:pic>
                </p:oleObj>
              </mc:Fallback>
            </mc:AlternateContent>
          </a:graphicData>
        </a:graphic>
      </p:graphicFrame>
      <p:sp>
        <p:nvSpPr>
          <p:cNvPr id="27" name="TextBox 9"/>
          <p:cNvSpPr txBox="1"/>
          <p:nvPr/>
        </p:nvSpPr>
        <p:spPr>
          <a:xfrm>
            <a:off x="413782" y="5062390"/>
            <a:ext cx="756000" cy="78483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a:solidFill>
                  <a:srgbClr val="C00000"/>
                </a:solidFill>
                <a:latin typeface="华文细黑" pitchFamily="2" charset="-122"/>
                <a:ea typeface="华文细黑" pitchFamily="2" charset="-122"/>
              </a:rPr>
              <a:t>√</a:t>
            </a:r>
          </a:p>
        </p:txBody>
      </p:sp>
      <p:sp>
        <p:nvSpPr>
          <p:cNvPr id="29" name="Rectangle 21"/>
          <p:cNvSpPr>
            <a:spLocks noChangeArrowheads="1"/>
          </p:cNvSpPr>
          <p:nvPr/>
        </p:nvSpPr>
        <p:spPr bwMode="auto">
          <a:xfrm>
            <a:off x="819476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lumMod val="50000"/>
                    <a:lumOff val="50000"/>
                  </a:prstClr>
                </a:solidFill>
                <a:ea typeface="楷体" pitchFamily="49" charset="-122"/>
                <a:cs typeface="Arial" pitchFamily="34" charset="0"/>
              </a:rPr>
              <a:t>17</a:t>
            </a:r>
            <a:endParaRPr lang="en-US" altLang="zh-CN" sz="1400">
              <a:solidFill>
                <a:prstClr val="black">
                  <a:lumMod val="50000"/>
                  <a:lumOff val="50000"/>
                </a:prstClr>
              </a:solidFill>
              <a:ea typeface="楷体" pitchFamily="49" charset="-122"/>
              <a:cs typeface="Arial" pitchFamily="34" charset="0"/>
            </a:endParaRPr>
          </a:p>
        </p:txBody>
      </p:sp>
    </p:spTree>
    <p:extLst>
      <p:ext uri="{BB962C8B-B14F-4D97-AF65-F5344CB8AC3E}">
        <p14:creationId xmlns:p14="http://schemas.microsoft.com/office/powerpoint/2010/main" val="2016283343"/>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7"/>
                                        </p:tgtEl>
                                        <p:attrNameLst>
                                          <p:attrName>style.visibility</p:attrName>
                                        </p:attrNameLst>
                                      </p:cBhvr>
                                      <p:to>
                                        <p:strVal val="visible"/>
                                      </p:to>
                                    </p:set>
                                    <p:animEffect transition="in" filter="blinds(horizontal)">
                                      <p:cBhvr>
                                        <p:cTn id="7"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 name="Rectangle 21">
            <a:hlinkClick r:id="rId2" action="ppaction://hlinksldjump?num=2"/>
          </p:cNvPr>
          <p:cNvSpPr>
            <a:spLocks noChangeArrowheads="1"/>
          </p:cNvSpPr>
          <p:nvPr/>
        </p:nvSpPr>
        <p:spPr bwMode="auto">
          <a:xfrm>
            <a:off x="164023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a:t>
            </a:r>
          </a:p>
        </p:txBody>
      </p:sp>
      <p:sp>
        <p:nvSpPr>
          <p:cNvPr id="33" name="Rectangle 21">
            <a:hlinkClick r:id="rId3" action="ppaction://hlinksldjump?num=3"/>
          </p:cNvPr>
          <p:cNvSpPr>
            <a:spLocks noChangeArrowheads="1"/>
          </p:cNvSpPr>
          <p:nvPr/>
        </p:nvSpPr>
        <p:spPr bwMode="auto">
          <a:xfrm>
            <a:off x="204989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2</a:t>
            </a:r>
          </a:p>
        </p:txBody>
      </p:sp>
      <p:sp>
        <p:nvSpPr>
          <p:cNvPr id="34" name="Rectangle 21">
            <a:hlinkClick r:id="rId4" action="ppaction://hlinksldjump?num=5"/>
          </p:cNvPr>
          <p:cNvSpPr>
            <a:spLocks noChangeArrowheads="1"/>
          </p:cNvSpPr>
          <p:nvPr/>
        </p:nvSpPr>
        <p:spPr bwMode="auto">
          <a:xfrm>
            <a:off x="245955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3</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38" name="Rectangle 21">
            <a:hlinkClick r:id="rId5" action="ppaction://hlinksldjump?num=12"/>
          </p:cNvPr>
          <p:cNvSpPr>
            <a:spLocks noChangeArrowheads="1"/>
          </p:cNvSpPr>
          <p:nvPr/>
        </p:nvSpPr>
        <p:spPr bwMode="auto">
          <a:xfrm>
            <a:off x="409818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7</a:t>
            </a:r>
          </a:p>
        </p:txBody>
      </p:sp>
      <p:sp>
        <p:nvSpPr>
          <p:cNvPr id="39" name="Rectangle 21">
            <a:hlinkClick r:id="rId6" action="ppaction://hlinksldjump?num=14"/>
          </p:cNvPr>
          <p:cNvSpPr>
            <a:spLocks noChangeArrowheads="1"/>
          </p:cNvSpPr>
          <p:nvPr/>
        </p:nvSpPr>
        <p:spPr bwMode="auto">
          <a:xfrm>
            <a:off x="4507841" y="278414"/>
            <a:ext cx="288000" cy="288000"/>
          </a:xfrm>
          <a:prstGeom prst="roundRect">
            <a:avLst/>
          </a:prstGeom>
          <a:solidFill>
            <a:srgbClr val="00B0F0"/>
          </a:solidFill>
          <a:ln w="9525">
            <a:noFill/>
            <a:miter lim="800000"/>
          </a:ln>
          <a:effectLs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bg1"/>
                </a:solidFill>
                <a:latin typeface="Arial" pitchFamily="34" charset="0"/>
                <a:ea typeface="楷体" pitchFamily="49" charset="-122"/>
                <a:cs typeface="Arial" pitchFamily="34" charset="0"/>
              </a:rPr>
              <a:t>8</a:t>
            </a:r>
          </a:p>
        </p:txBody>
      </p:sp>
      <p:sp>
        <p:nvSpPr>
          <p:cNvPr id="40" name="Rectangle 21"/>
          <p:cNvSpPr>
            <a:spLocks noChangeArrowheads="1"/>
          </p:cNvSpPr>
          <p:nvPr/>
        </p:nvSpPr>
        <p:spPr bwMode="auto">
          <a:xfrm>
            <a:off x="491749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9</a:t>
            </a:r>
          </a:p>
        </p:txBody>
      </p:sp>
      <p:sp>
        <p:nvSpPr>
          <p:cNvPr id="41" name="Rectangle 21"/>
          <p:cNvSpPr>
            <a:spLocks noChangeArrowheads="1"/>
          </p:cNvSpPr>
          <p:nvPr/>
        </p:nvSpPr>
        <p:spPr bwMode="auto">
          <a:xfrm>
            <a:off x="532715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10</a:t>
            </a:r>
          </a:p>
        </p:txBody>
      </p:sp>
      <p:sp>
        <p:nvSpPr>
          <p:cNvPr id="42" name="Rectangle 21"/>
          <p:cNvSpPr>
            <a:spLocks noChangeArrowheads="1"/>
          </p:cNvSpPr>
          <p:nvPr/>
        </p:nvSpPr>
        <p:spPr bwMode="auto">
          <a:xfrm>
            <a:off x="573681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11</a:t>
            </a:r>
          </a:p>
        </p:txBody>
      </p:sp>
      <p:sp>
        <p:nvSpPr>
          <p:cNvPr id="43" name="Rectangle 21"/>
          <p:cNvSpPr>
            <a:spLocks noChangeArrowheads="1"/>
          </p:cNvSpPr>
          <p:nvPr/>
        </p:nvSpPr>
        <p:spPr bwMode="auto">
          <a:xfrm>
            <a:off x="614647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12</a:t>
            </a:r>
          </a:p>
        </p:txBody>
      </p:sp>
      <p:sp>
        <p:nvSpPr>
          <p:cNvPr id="44" name="Rectangle 21"/>
          <p:cNvSpPr>
            <a:spLocks noChangeArrowheads="1"/>
          </p:cNvSpPr>
          <p:nvPr/>
        </p:nvSpPr>
        <p:spPr bwMode="auto">
          <a:xfrm>
            <a:off x="655613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13</a:t>
            </a:r>
          </a:p>
        </p:txBody>
      </p:sp>
      <p:grpSp>
        <p:nvGrpSpPr>
          <p:cNvPr id="27" name="组合 26"/>
          <p:cNvGrpSpPr/>
          <p:nvPr/>
        </p:nvGrpSpPr>
        <p:grpSpPr>
          <a:xfrm>
            <a:off x="335206" y="867749"/>
            <a:ext cx="11520000" cy="5592775"/>
            <a:chOff x="335206" y="875209"/>
            <a:chExt cx="11520000" cy="5592775"/>
          </a:xfrm>
        </p:grpSpPr>
        <p:sp>
          <p:nvSpPr>
            <p:cNvPr id="48" name="圆角矩形 47">
              <a:extLst>
                <a:ext uri="{FF2B5EF4-FFF2-40B4-BE49-F238E27FC236}">
                  <a16:creationId xmlns="" xmlns:a16="http://schemas.microsoft.com/office/drawing/2014/main" id="{E595429C-FC91-844C-93CF-CDF13B79A00E}"/>
                </a:ext>
              </a:extLst>
            </p:cNvPr>
            <p:cNvSpPr/>
            <p:nvPr/>
          </p:nvSpPr>
          <p:spPr>
            <a:xfrm>
              <a:off x="335206" y="996241"/>
              <a:ext cx="11520000" cy="5471743"/>
            </a:xfrm>
            <a:prstGeom prst="roundRect">
              <a:avLst>
                <a:gd name="adj" fmla="val 2737"/>
              </a:avLst>
            </a:prstGeom>
            <a:solidFill>
              <a:schemeClr val="accent5">
                <a:lumMod val="20000"/>
                <a:lumOff val="80000"/>
              </a:schemeClr>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kumimoji="1" lang="en-US" altLang="zh-CN" smtClean="0">
                <a:solidFill>
                  <a:prstClr val="white"/>
                </a:solidFill>
              </a:endParaRPr>
            </a:p>
          </p:txBody>
        </p:sp>
        <p:sp>
          <p:nvSpPr>
            <p:cNvPr id="49" name="矩形 48">
              <a:extLst>
                <a:ext uri="{FF2B5EF4-FFF2-40B4-BE49-F238E27FC236}">
                  <a16:creationId xmlns="" xmlns:a16="http://schemas.microsoft.com/office/drawing/2014/main" id="{FB65ABD8-6080-B245-B7CB-5CF76B33E96C}"/>
                </a:ext>
              </a:extLst>
            </p:cNvPr>
            <p:cNvSpPr/>
            <p:nvPr/>
          </p:nvSpPr>
          <p:spPr>
            <a:xfrm>
              <a:off x="920948" y="943678"/>
              <a:ext cx="714645" cy="174555"/>
            </a:xfrm>
            <a:prstGeom prst="rect">
              <a:avLst/>
            </a:prstGeom>
            <a:solidFill>
              <a:srgbClr val="383E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defTabSz="1219140"/>
              <a:endParaRPr lang="zh-CN" altLang="en-US">
                <a:solidFill>
                  <a:prstClr val="white"/>
                </a:solidFill>
              </a:endParaRPr>
            </a:p>
          </p:txBody>
        </p:sp>
        <p:sp>
          <p:nvSpPr>
            <p:cNvPr id="51" name="文本框 50">
              <a:extLst>
                <a:ext uri="{FF2B5EF4-FFF2-40B4-BE49-F238E27FC236}">
                  <a16:creationId xmlns="" xmlns:a16="http://schemas.microsoft.com/office/drawing/2014/main" id="{88957DF7-A6C0-3848-B485-D6CCBD5F92BE}"/>
                </a:ext>
              </a:extLst>
            </p:cNvPr>
            <p:cNvSpPr txBox="1"/>
            <p:nvPr/>
          </p:nvSpPr>
          <p:spPr>
            <a:xfrm>
              <a:off x="884604" y="875209"/>
              <a:ext cx="787333" cy="236026"/>
            </a:xfrm>
            <a:custGeom>
              <a:rect l="l" t="t" r="r" b="b"/>
              <a:pathLst>
                <a:path w="583768" h="216027">
                  <a:moveTo>
                    <a:pt x="96012" y="106756"/>
                  </a:moveTo>
                  <a:lnTo>
                    <a:pt x="91211" y="139217"/>
                  </a:lnTo>
                  <a:lnTo>
                    <a:pt x="107670" y="139217"/>
                  </a:lnTo>
                  <a:lnTo>
                    <a:pt x="112014" y="106756"/>
                  </a:lnTo>
                  <a:close/>
                  <a:moveTo>
                    <a:pt x="53264" y="106756"/>
                  </a:moveTo>
                  <a:lnTo>
                    <a:pt x="48692" y="139217"/>
                  </a:lnTo>
                  <a:lnTo>
                    <a:pt x="64922" y="139217"/>
                  </a:lnTo>
                  <a:lnTo>
                    <a:pt x="69494" y="106756"/>
                  </a:lnTo>
                  <a:close/>
                  <a:moveTo>
                    <a:pt x="213055" y="82524"/>
                  </a:moveTo>
                  <a:lnTo>
                    <a:pt x="249174" y="82524"/>
                  </a:lnTo>
                  <a:lnTo>
                    <a:pt x="248031" y="92811"/>
                  </a:lnTo>
                  <a:lnTo>
                    <a:pt x="279121" y="92811"/>
                  </a:lnTo>
                  <a:lnTo>
                    <a:pt x="277749" y="104927"/>
                  </a:lnTo>
                  <a:cubicBezTo>
                    <a:pt x="277292" y="107670"/>
                    <a:pt x="276149" y="110033"/>
                    <a:pt x="274320" y="112014"/>
                  </a:cubicBezTo>
                  <a:cubicBezTo>
                    <a:pt x="272644" y="113995"/>
                    <a:pt x="270662" y="114986"/>
                    <a:pt x="268376" y="114986"/>
                  </a:cubicBezTo>
                  <a:lnTo>
                    <a:pt x="244831" y="114986"/>
                  </a:lnTo>
                  <a:lnTo>
                    <a:pt x="239573" y="152019"/>
                  </a:lnTo>
                  <a:lnTo>
                    <a:pt x="272948" y="152019"/>
                  </a:lnTo>
                  <a:lnTo>
                    <a:pt x="271348" y="164592"/>
                  </a:lnTo>
                  <a:cubicBezTo>
                    <a:pt x="270891" y="167640"/>
                    <a:pt x="269519" y="170307"/>
                    <a:pt x="267233" y="172593"/>
                  </a:cubicBezTo>
                  <a:cubicBezTo>
                    <a:pt x="264947" y="174574"/>
                    <a:pt x="262357" y="175565"/>
                    <a:pt x="259461" y="175565"/>
                  </a:cubicBezTo>
                  <a:lnTo>
                    <a:pt x="236372" y="175565"/>
                  </a:lnTo>
                  <a:lnTo>
                    <a:pt x="231800" y="211683"/>
                  </a:lnTo>
                  <a:cubicBezTo>
                    <a:pt x="231648" y="212903"/>
                    <a:pt x="231191" y="213893"/>
                    <a:pt x="230429" y="214655"/>
                  </a:cubicBezTo>
                  <a:cubicBezTo>
                    <a:pt x="229667" y="215417"/>
                    <a:pt x="228752" y="215798"/>
                    <a:pt x="227685" y="215798"/>
                  </a:cubicBezTo>
                  <a:lnTo>
                    <a:pt x="192481" y="215798"/>
                  </a:lnTo>
                  <a:lnTo>
                    <a:pt x="197510" y="175565"/>
                  </a:lnTo>
                  <a:lnTo>
                    <a:pt x="147218" y="175565"/>
                  </a:lnTo>
                  <a:lnTo>
                    <a:pt x="149276" y="160706"/>
                  </a:lnTo>
                  <a:cubicBezTo>
                    <a:pt x="149580" y="158420"/>
                    <a:pt x="150647" y="156438"/>
                    <a:pt x="152476" y="154762"/>
                  </a:cubicBezTo>
                  <a:cubicBezTo>
                    <a:pt x="154305" y="152933"/>
                    <a:pt x="156286" y="152019"/>
                    <a:pt x="158420" y="152019"/>
                  </a:cubicBezTo>
                  <a:lnTo>
                    <a:pt x="200711" y="152019"/>
                  </a:lnTo>
                  <a:lnTo>
                    <a:pt x="205968" y="114986"/>
                  </a:lnTo>
                  <a:lnTo>
                    <a:pt x="190881" y="114986"/>
                  </a:lnTo>
                  <a:lnTo>
                    <a:pt x="190424" y="115671"/>
                  </a:lnTo>
                  <a:cubicBezTo>
                    <a:pt x="189052" y="120091"/>
                    <a:pt x="186690" y="123520"/>
                    <a:pt x="183337" y="125958"/>
                  </a:cubicBezTo>
                  <a:cubicBezTo>
                    <a:pt x="179375" y="128702"/>
                    <a:pt x="175184" y="130073"/>
                    <a:pt x="170764" y="130073"/>
                  </a:cubicBezTo>
                  <a:lnTo>
                    <a:pt x="151790" y="130073"/>
                  </a:lnTo>
                  <a:lnTo>
                    <a:pt x="164592" y="87325"/>
                  </a:lnTo>
                  <a:cubicBezTo>
                    <a:pt x="164897" y="86563"/>
                    <a:pt x="165354" y="85953"/>
                    <a:pt x="165963" y="85496"/>
                  </a:cubicBezTo>
                  <a:cubicBezTo>
                    <a:pt x="166573" y="85039"/>
                    <a:pt x="167259" y="84810"/>
                    <a:pt x="168021" y="84810"/>
                  </a:cubicBezTo>
                  <a:lnTo>
                    <a:pt x="199339" y="84810"/>
                  </a:lnTo>
                  <a:lnTo>
                    <a:pt x="196596" y="92811"/>
                  </a:lnTo>
                  <a:lnTo>
                    <a:pt x="208483" y="92811"/>
                  </a:lnTo>
                  <a:lnTo>
                    <a:pt x="209169" y="85496"/>
                  </a:lnTo>
                  <a:cubicBezTo>
                    <a:pt x="209169" y="84887"/>
                    <a:pt x="209283" y="84468"/>
                    <a:pt x="209512" y="84239"/>
                  </a:cubicBezTo>
                  <a:cubicBezTo>
                    <a:pt x="209740" y="84010"/>
                    <a:pt x="210083" y="83744"/>
                    <a:pt x="210540" y="83439"/>
                  </a:cubicBezTo>
                  <a:cubicBezTo>
                    <a:pt x="211302" y="82829"/>
                    <a:pt x="212141" y="82524"/>
                    <a:pt x="213055" y="82524"/>
                  </a:cubicBezTo>
                  <a:close/>
                  <a:moveTo>
                    <a:pt x="102641" y="59207"/>
                  </a:moveTo>
                  <a:lnTo>
                    <a:pt x="98298" y="88239"/>
                  </a:lnTo>
                  <a:lnTo>
                    <a:pt x="114757" y="88239"/>
                  </a:lnTo>
                  <a:lnTo>
                    <a:pt x="118643" y="59207"/>
                  </a:lnTo>
                  <a:close/>
                  <a:moveTo>
                    <a:pt x="400431" y="48692"/>
                  </a:moveTo>
                  <a:lnTo>
                    <a:pt x="419862" y="48692"/>
                  </a:lnTo>
                  <a:cubicBezTo>
                    <a:pt x="421538" y="48692"/>
                    <a:pt x="422872" y="49301"/>
                    <a:pt x="423862" y="50520"/>
                  </a:cubicBezTo>
                  <a:cubicBezTo>
                    <a:pt x="424853" y="51740"/>
                    <a:pt x="425272" y="53187"/>
                    <a:pt x="425120" y="54864"/>
                  </a:cubicBezTo>
                  <a:lnTo>
                    <a:pt x="406832" y="216027"/>
                  </a:lnTo>
                  <a:cubicBezTo>
                    <a:pt x="400126" y="216027"/>
                    <a:pt x="394564" y="213398"/>
                    <a:pt x="390144" y="208140"/>
                  </a:cubicBezTo>
                  <a:cubicBezTo>
                    <a:pt x="385724" y="202882"/>
                    <a:pt x="383819" y="196596"/>
                    <a:pt x="384429" y="189281"/>
                  </a:cubicBezTo>
                  <a:close/>
                  <a:moveTo>
                    <a:pt x="328879" y="48692"/>
                  </a:moveTo>
                  <a:lnTo>
                    <a:pt x="347624" y="48692"/>
                  </a:lnTo>
                  <a:lnTo>
                    <a:pt x="324764" y="197967"/>
                  </a:lnTo>
                  <a:cubicBezTo>
                    <a:pt x="323850" y="203301"/>
                    <a:pt x="321488" y="207645"/>
                    <a:pt x="317678" y="210998"/>
                  </a:cubicBezTo>
                  <a:cubicBezTo>
                    <a:pt x="313868" y="214350"/>
                    <a:pt x="309524" y="216027"/>
                    <a:pt x="304648" y="216027"/>
                  </a:cubicBezTo>
                  <a:lnTo>
                    <a:pt x="296418" y="216027"/>
                  </a:lnTo>
                  <a:lnTo>
                    <a:pt x="321107" y="55778"/>
                  </a:lnTo>
                  <a:cubicBezTo>
                    <a:pt x="321564" y="53645"/>
                    <a:pt x="322516" y="51930"/>
                    <a:pt x="323964" y="50635"/>
                  </a:cubicBezTo>
                  <a:cubicBezTo>
                    <a:pt x="325412" y="49339"/>
                    <a:pt x="327050" y="48692"/>
                    <a:pt x="328879" y="48692"/>
                  </a:cubicBezTo>
                  <a:close/>
                  <a:moveTo>
                    <a:pt x="499643" y="5943"/>
                  </a:moveTo>
                  <a:lnTo>
                    <a:pt x="583768" y="5943"/>
                  </a:lnTo>
                  <a:cubicBezTo>
                    <a:pt x="583006" y="10820"/>
                    <a:pt x="580911" y="14821"/>
                    <a:pt x="577482" y="17945"/>
                  </a:cubicBezTo>
                  <a:cubicBezTo>
                    <a:pt x="574053" y="21069"/>
                    <a:pt x="570052" y="22631"/>
                    <a:pt x="565480" y="22631"/>
                  </a:cubicBezTo>
                  <a:lnTo>
                    <a:pt x="497586" y="22631"/>
                  </a:lnTo>
                  <a:close/>
                  <a:moveTo>
                    <a:pt x="457581" y="5943"/>
                  </a:moveTo>
                  <a:lnTo>
                    <a:pt x="492785" y="5943"/>
                  </a:lnTo>
                  <a:lnTo>
                    <a:pt x="486156" y="56235"/>
                  </a:lnTo>
                  <a:lnTo>
                    <a:pt x="577139" y="56235"/>
                  </a:lnTo>
                  <a:lnTo>
                    <a:pt x="574624" y="74752"/>
                  </a:lnTo>
                  <a:lnTo>
                    <a:pt x="560680" y="74752"/>
                  </a:lnTo>
                  <a:lnTo>
                    <a:pt x="541934" y="216027"/>
                  </a:lnTo>
                  <a:lnTo>
                    <a:pt x="498272" y="216027"/>
                  </a:lnTo>
                  <a:lnTo>
                    <a:pt x="516788" y="74752"/>
                  </a:lnTo>
                  <a:lnTo>
                    <a:pt x="483641" y="74752"/>
                  </a:lnTo>
                  <a:lnTo>
                    <a:pt x="468325" y="191338"/>
                  </a:lnTo>
                  <a:cubicBezTo>
                    <a:pt x="467411" y="198196"/>
                    <a:pt x="464439" y="204063"/>
                    <a:pt x="459410" y="208940"/>
                  </a:cubicBezTo>
                  <a:cubicBezTo>
                    <a:pt x="454533" y="213665"/>
                    <a:pt x="448742" y="216027"/>
                    <a:pt x="442036" y="216027"/>
                  </a:cubicBezTo>
                  <a:lnTo>
                    <a:pt x="421234" y="216027"/>
                  </a:lnTo>
                  <a:lnTo>
                    <a:pt x="447751" y="15087"/>
                  </a:lnTo>
                  <a:cubicBezTo>
                    <a:pt x="448208" y="12344"/>
                    <a:pt x="449351" y="10134"/>
                    <a:pt x="451180" y="8458"/>
                  </a:cubicBezTo>
                  <a:cubicBezTo>
                    <a:pt x="453009" y="6782"/>
                    <a:pt x="455143" y="5943"/>
                    <a:pt x="457581" y="5943"/>
                  </a:cubicBezTo>
                  <a:close/>
                  <a:moveTo>
                    <a:pt x="173050" y="2514"/>
                  </a:moveTo>
                  <a:lnTo>
                    <a:pt x="284378" y="2514"/>
                  </a:lnTo>
                  <a:cubicBezTo>
                    <a:pt x="286055" y="2514"/>
                    <a:pt x="287426" y="2972"/>
                    <a:pt x="288493" y="3886"/>
                  </a:cubicBezTo>
                  <a:cubicBezTo>
                    <a:pt x="289560" y="5105"/>
                    <a:pt x="289941" y="6553"/>
                    <a:pt x="289636" y="8229"/>
                  </a:cubicBezTo>
                  <a:lnTo>
                    <a:pt x="284150" y="49835"/>
                  </a:lnTo>
                  <a:cubicBezTo>
                    <a:pt x="283083" y="56997"/>
                    <a:pt x="280340" y="62789"/>
                    <a:pt x="275920" y="67208"/>
                  </a:cubicBezTo>
                  <a:cubicBezTo>
                    <a:pt x="271501" y="71933"/>
                    <a:pt x="264719" y="74295"/>
                    <a:pt x="255575" y="74295"/>
                  </a:cubicBezTo>
                  <a:lnTo>
                    <a:pt x="222656" y="74295"/>
                  </a:lnTo>
                  <a:lnTo>
                    <a:pt x="224485" y="61265"/>
                  </a:lnTo>
                  <a:cubicBezTo>
                    <a:pt x="224637" y="59741"/>
                    <a:pt x="225323" y="58369"/>
                    <a:pt x="226542" y="57150"/>
                  </a:cubicBezTo>
                  <a:cubicBezTo>
                    <a:pt x="227762" y="56235"/>
                    <a:pt x="229133" y="55778"/>
                    <a:pt x="230657" y="55778"/>
                  </a:cubicBezTo>
                  <a:lnTo>
                    <a:pt x="238658" y="55778"/>
                  </a:lnTo>
                  <a:cubicBezTo>
                    <a:pt x="242316" y="55778"/>
                    <a:pt x="244450" y="54026"/>
                    <a:pt x="245059" y="50520"/>
                  </a:cubicBezTo>
                  <a:lnTo>
                    <a:pt x="249174" y="19888"/>
                  </a:lnTo>
                  <a:lnTo>
                    <a:pt x="220599" y="19888"/>
                  </a:lnTo>
                  <a:lnTo>
                    <a:pt x="212141" y="49377"/>
                  </a:lnTo>
                  <a:cubicBezTo>
                    <a:pt x="209397" y="57455"/>
                    <a:pt x="204749" y="63627"/>
                    <a:pt x="198196" y="67894"/>
                  </a:cubicBezTo>
                  <a:cubicBezTo>
                    <a:pt x="191643" y="72161"/>
                    <a:pt x="184785" y="74295"/>
                    <a:pt x="177622" y="74295"/>
                  </a:cubicBezTo>
                  <a:lnTo>
                    <a:pt x="162534" y="74295"/>
                  </a:lnTo>
                  <a:lnTo>
                    <a:pt x="181051" y="19888"/>
                  </a:lnTo>
                  <a:lnTo>
                    <a:pt x="166192" y="19888"/>
                  </a:lnTo>
                  <a:lnTo>
                    <a:pt x="168021" y="6401"/>
                  </a:lnTo>
                  <a:cubicBezTo>
                    <a:pt x="168173" y="5181"/>
                    <a:pt x="168707" y="4191"/>
                    <a:pt x="169621" y="3429"/>
                  </a:cubicBezTo>
                  <a:cubicBezTo>
                    <a:pt x="170688" y="2819"/>
                    <a:pt x="171831" y="2514"/>
                    <a:pt x="173050" y="2514"/>
                  </a:cubicBezTo>
                  <a:close/>
                  <a:moveTo>
                    <a:pt x="365455" y="228"/>
                  </a:moveTo>
                  <a:lnTo>
                    <a:pt x="400660" y="228"/>
                  </a:lnTo>
                  <a:lnTo>
                    <a:pt x="398374" y="18974"/>
                  </a:lnTo>
                  <a:lnTo>
                    <a:pt x="433349" y="18974"/>
                  </a:lnTo>
                  <a:lnTo>
                    <a:pt x="431749" y="30404"/>
                  </a:lnTo>
                  <a:cubicBezTo>
                    <a:pt x="431444" y="32537"/>
                    <a:pt x="430568" y="34252"/>
                    <a:pt x="429120" y="35547"/>
                  </a:cubicBezTo>
                  <a:cubicBezTo>
                    <a:pt x="427672" y="36843"/>
                    <a:pt x="426034" y="37490"/>
                    <a:pt x="424205" y="37490"/>
                  </a:cubicBezTo>
                  <a:lnTo>
                    <a:pt x="395859" y="37490"/>
                  </a:lnTo>
                  <a:lnTo>
                    <a:pt x="373456" y="206654"/>
                  </a:lnTo>
                  <a:cubicBezTo>
                    <a:pt x="372999" y="209397"/>
                    <a:pt x="371818" y="211645"/>
                    <a:pt x="369913" y="213398"/>
                  </a:cubicBezTo>
                  <a:cubicBezTo>
                    <a:pt x="368008" y="215151"/>
                    <a:pt x="365760" y="216027"/>
                    <a:pt x="363169" y="216027"/>
                  </a:cubicBezTo>
                  <a:lnTo>
                    <a:pt x="330251" y="216027"/>
                  </a:lnTo>
                  <a:lnTo>
                    <a:pt x="353797" y="37490"/>
                  </a:lnTo>
                  <a:lnTo>
                    <a:pt x="320650" y="37490"/>
                  </a:lnTo>
                  <a:lnTo>
                    <a:pt x="322250" y="25374"/>
                  </a:lnTo>
                  <a:cubicBezTo>
                    <a:pt x="322555" y="23393"/>
                    <a:pt x="323355" y="21831"/>
                    <a:pt x="324650" y="20688"/>
                  </a:cubicBezTo>
                  <a:cubicBezTo>
                    <a:pt x="325945" y="19545"/>
                    <a:pt x="327431" y="18974"/>
                    <a:pt x="329108" y="18974"/>
                  </a:cubicBezTo>
                  <a:lnTo>
                    <a:pt x="356311" y="18974"/>
                  </a:lnTo>
                  <a:lnTo>
                    <a:pt x="357911" y="7315"/>
                  </a:lnTo>
                  <a:cubicBezTo>
                    <a:pt x="358216" y="5334"/>
                    <a:pt x="359092" y="3657"/>
                    <a:pt x="360540" y="2286"/>
                  </a:cubicBezTo>
                  <a:cubicBezTo>
                    <a:pt x="361988" y="914"/>
                    <a:pt x="363626" y="228"/>
                    <a:pt x="365455" y="228"/>
                  </a:cubicBezTo>
                  <a:close/>
                  <a:moveTo>
                    <a:pt x="42062" y="0"/>
                  </a:moveTo>
                  <a:lnTo>
                    <a:pt x="86639" y="0"/>
                  </a:lnTo>
                  <a:lnTo>
                    <a:pt x="83896" y="3657"/>
                  </a:lnTo>
                  <a:lnTo>
                    <a:pt x="155905" y="3657"/>
                  </a:lnTo>
                  <a:cubicBezTo>
                    <a:pt x="157429" y="3657"/>
                    <a:pt x="158572" y="4267"/>
                    <a:pt x="159334" y="5486"/>
                  </a:cubicBezTo>
                  <a:cubicBezTo>
                    <a:pt x="160096" y="6705"/>
                    <a:pt x="160172" y="8077"/>
                    <a:pt x="159563" y="9601"/>
                  </a:cubicBezTo>
                  <a:lnTo>
                    <a:pt x="145161" y="41834"/>
                  </a:lnTo>
                  <a:lnTo>
                    <a:pt x="157962" y="41834"/>
                  </a:lnTo>
                  <a:lnTo>
                    <a:pt x="135788" y="198882"/>
                  </a:lnTo>
                  <a:cubicBezTo>
                    <a:pt x="135179" y="203606"/>
                    <a:pt x="133274" y="207645"/>
                    <a:pt x="130073" y="210998"/>
                  </a:cubicBezTo>
                  <a:cubicBezTo>
                    <a:pt x="126873" y="214198"/>
                    <a:pt x="123215" y="215798"/>
                    <a:pt x="119100" y="215798"/>
                  </a:cubicBezTo>
                  <a:lnTo>
                    <a:pt x="96698" y="215798"/>
                  </a:lnTo>
                  <a:lnTo>
                    <a:pt x="104927" y="156591"/>
                  </a:lnTo>
                  <a:lnTo>
                    <a:pt x="88925" y="156591"/>
                  </a:lnTo>
                  <a:lnTo>
                    <a:pt x="80924" y="212369"/>
                  </a:lnTo>
                  <a:lnTo>
                    <a:pt x="54635" y="212369"/>
                  </a:lnTo>
                  <a:lnTo>
                    <a:pt x="62408" y="156591"/>
                  </a:lnTo>
                  <a:lnTo>
                    <a:pt x="46177" y="156591"/>
                  </a:lnTo>
                  <a:lnTo>
                    <a:pt x="40233" y="198425"/>
                  </a:lnTo>
                  <a:cubicBezTo>
                    <a:pt x="39624" y="203301"/>
                    <a:pt x="37643" y="207492"/>
                    <a:pt x="34290" y="210998"/>
                  </a:cubicBezTo>
                  <a:cubicBezTo>
                    <a:pt x="30785" y="214198"/>
                    <a:pt x="26975" y="215798"/>
                    <a:pt x="22860" y="215798"/>
                  </a:cubicBezTo>
                  <a:lnTo>
                    <a:pt x="0" y="215798"/>
                  </a:lnTo>
                  <a:lnTo>
                    <a:pt x="24689" y="41834"/>
                  </a:lnTo>
                  <a:lnTo>
                    <a:pt x="62636" y="41834"/>
                  </a:lnTo>
                  <a:lnTo>
                    <a:pt x="55778" y="88239"/>
                  </a:lnTo>
                  <a:lnTo>
                    <a:pt x="72009" y="88239"/>
                  </a:lnTo>
                  <a:lnTo>
                    <a:pt x="76124" y="59207"/>
                  </a:lnTo>
                  <a:lnTo>
                    <a:pt x="64694" y="59207"/>
                  </a:lnTo>
                  <a:lnTo>
                    <a:pt x="67437" y="41834"/>
                  </a:lnTo>
                  <a:lnTo>
                    <a:pt x="103098" y="41834"/>
                  </a:lnTo>
                  <a:lnTo>
                    <a:pt x="111785" y="21031"/>
                  </a:lnTo>
                  <a:lnTo>
                    <a:pt x="74981" y="21031"/>
                  </a:lnTo>
                  <a:cubicBezTo>
                    <a:pt x="69189" y="31089"/>
                    <a:pt x="61722" y="36119"/>
                    <a:pt x="52578" y="36119"/>
                  </a:cubicBezTo>
                  <a:lnTo>
                    <a:pt x="21031" y="36119"/>
                  </a:lnTo>
                  <a:lnTo>
                    <a:pt x="36804" y="3200"/>
                  </a:lnTo>
                  <a:cubicBezTo>
                    <a:pt x="38328" y="1067"/>
                    <a:pt x="40081" y="0"/>
                    <a:pt x="42062" y="0"/>
                  </a:cubicBezTo>
                  <a:close/>
                </a:path>
              </a:pathLst>
            </a:custGeom>
            <a:solidFill>
              <a:schemeClr val="accent5">
                <a:lumMod val="40000"/>
                <a:lumOff val="60000"/>
              </a:schemeClr>
            </a:solidFill>
            <a:ln>
              <a:noFill/>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endParaRPr lang="zh-CN" altLang="en-US">
                <a:solidFill>
                  <a:prstClr val="white"/>
                </a:solidFill>
                <a:latin typeface="DOUYU Font" pitchFamily="2" charset="-122"/>
                <a:ea typeface="DOUYU Font" pitchFamily="2" charset="-122"/>
              </a:endParaRPr>
            </a:p>
          </p:txBody>
        </p:sp>
      </p:grpSp>
      <p:sp>
        <p:nvSpPr>
          <p:cNvPr id="22" name="Rectangle 21">
            <a:hlinkClick r:id="rId7" action="ppaction://hlinksldjump?num=7"/>
          </p:cNvPr>
          <p:cNvSpPr>
            <a:spLocks noChangeArrowheads="1"/>
          </p:cNvSpPr>
          <p:nvPr/>
        </p:nvSpPr>
        <p:spPr bwMode="auto">
          <a:xfrm>
            <a:off x="286920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4</a:t>
            </a:r>
          </a:p>
        </p:txBody>
      </p:sp>
      <p:sp>
        <p:nvSpPr>
          <p:cNvPr id="23" name="Rectangle 21">
            <a:hlinkClick r:id="rId8" action="ppaction://hlinksldjump?num=8"/>
          </p:cNvPr>
          <p:cNvSpPr>
            <a:spLocks noChangeArrowheads="1"/>
          </p:cNvSpPr>
          <p:nvPr/>
        </p:nvSpPr>
        <p:spPr bwMode="auto">
          <a:xfrm>
            <a:off x="327886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5</a:t>
            </a:r>
          </a:p>
        </p:txBody>
      </p:sp>
      <p:sp>
        <p:nvSpPr>
          <p:cNvPr id="24" name="Rectangle 21">
            <a:hlinkClick r:id="rId9" action="ppaction://hlinksldjump?num=10"/>
          </p:cNvPr>
          <p:cNvSpPr>
            <a:spLocks noChangeArrowheads="1"/>
          </p:cNvSpPr>
          <p:nvPr/>
        </p:nvSpPr>
        <p:spPr bwMode="auto">
          <a:xfrm>
            <a:off x="368852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6</a:t>
            </a:r>
          </a:p>
        </p:txBody>
      </p:sp>
      <p:sp>
        <p:nvSpPr>
          <p:cNvPr id="29" name="Rectangle 21"/>
          <p:cNvSpPr>
            <a:spLocks noChangeArrowheads="1"/>
          </p:cNvSpPr>
          <p:nvPr/>
        </p:nvSpPr>
        <p:spPr bwMode="auto">
          <a:xfrm>
            <a:off x="696578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14</a:t>
            </a:r>
          </a:p>
        </p:txBody>
      </p:sp>
      <p:sp>
        <p:nvSpPr>
          <p:cNvPr id="30" name="Rectangle 21"/>
          <p:cNvSpPr>
            <a:spLocks noChangeArrowheads="1"/>
          </p:cNvSpPr>
          <p:nvPr/>
        </p:nvSpPr>
        <p:spPr bwMode="auto">
          <a:xfrm>
            <a:off x="737544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15</a:t>
            </a:r>
          </a:p>
        </p:txBody>
      </p:sp>
      <p:sp>
        <p:nvSpPr>
          <p:cNvPr id="4" name="矩形 3"/>
          <p:cNvSpPr/>
          <p:nvPr/>
        </p:nvSpPr>
        <p:spPr>
          <a:xfrm>
            <a:off x="607306" y="1125538"/>
            <a:ext cx="11032516" cy="5262979"/>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spc="-50">
                <a:latin typeface="Times New Roman" pitchFamily="18" charset="0"/>
                <a:ea typeface="楷体_GB2312" panose="02010609030101010101" pitchFamily="49" charset="-122"/>
                <a:cs typeface="Times New Roman" panose="02020603050405020304" pitchFamily="18" charset="0"/>
              </a:rPr>
              <a:t>无非极性共价键的断裂和形成，没有离子键的形成，选项</a:t>
            </a:r>
            <a:r>
              <a:rPr lang="en-US" altLang="zh-CN" sz="2800" kern="100" spc="-50">
                <a:latin typeface="Times New Roman" pitchFamily="18" charset="0"/>
                <a:ea typeface="楷体_GB2312" panose="02010609030101010101" pitchFamily="49" charset="-122"/>
                <a:cs typeface="Courier New" panose="02070309020205020404" pitchFamily="49" charset="0"/>
              </a:rPr>
              <a:t>A</a:t>
            </a:r>
            <a:r>
              <a:rPr lang="zh-CN" altLang="zh-CN" sz="2800" kern="100" spc="-50">
                <a:latin typeface="Times New Roman" pitchFamily="18" charset="0"/>
                <a:ea typeface="楷体_GB2312" panose="02010609030101010101" pitchFamily="49" charset="-122"/>
                <a:cs typeface="Times New Roman" panose="02020603050405020304" pitchFamily="18" charset="0"/>
              </a:rPr>
              <a:t>不符合题意</a:t>
            </a:r>
            <a:r>
              <a:rPr lang="zh-CN" altLang="zh-CN" sz="2800" kern="100" spc="-50" smtClean="0">
                <a:latin typeface="Times New Roman" pitchFamily="18" charset="0"/>
                <a:ea typeface="楷体_GB2312" panose="02010609030101010101" pitchFamily="49" charset="-122"/>
                <a:cs typeface="Times New Roman" panose="02020603050405020304" pitchFamily="18" charset="0"/>
              </a:rPr>
              <a:t>；</a:t>
            </a:r>
            <a:endParaRPr lang="en-US" altLang="zh-CN" sz="2800" kern="100" spc="-50" smtClean="0">
              <a:latin typeface="Times New Roman" pitchFamily="18" charset="0"/>
              <a:ea typeface="楷体_GB2312" panose="02010609030101010101" pitchFamily="49" charset="-122"/>
              <a:cs typeface="Times New Roman" panose="02020603050405020304" pitchFamily="18" charset="0"/>
            </a:endParaRPr>
          </a:p>
          <a:p>
            <a:pPr algn="just">
              <a:lnSpc>
                <a:spcPct val="150000"/>
              </a:lnSpc>
              <a:spcAft>
                <a:spcPct val="0"/>
              </a:spcAft>
            </a:pPr>
            <a:r>
              <a:rPr lang="zh-CN" altLang="zh-CN" sz="2800" kern="100" spc="-50" smtClean="0">
                <a:latin typeface="Times New Roman" pitchFamily="18" charset="0"/>
                <a:ea typeface="楷体_GB2312" panose="02010609030101010101" pitchFamily="49" charset="-122"/>
                <a:cs typeface="Times New Roman" panose="02020603050405020304" pitchFamily="18" charset="0"/>
              </a:rPr>
              <a:t>无非</a:t>
            </a:r>
            <a:r>
              <a:rPr lang="zh-CN" altLang="zh-CN" sz="2800" kern="100" spc="-50">
                <a:latin typeface="Times New Roman" pitchFamily="18" charset="0"/>
                <a:ea typeface="楷体_GB2312" panose="02010609030101010101" pitchFamily="49" charset="-122"/>
                <a:cs typeface="Times New Roman" panose="02020603050405020304" pitchFamily="18" charset="0"/>
              </a:rPr>
              <a:t>极性共价键的断裂和形成，没有离子键的断裂，选项</a:t>
            </a:r>
            <a:r>
              <a:rPr lang="en-US" altLang="zh-CN" sz="2800" kern="100" spc="-50">
                <a:latin typeface="Times New Roman" pitchFamily="18" charset="0"/>
                <a:ea typeface="楷体_GB2312" panose="02010609030101010101" pitchFamily="49" charset="-122"/>
                <a:cs typeface="Courier New" panose="02070309020205020404" pitchFamily="49" charset="0"/>
              </a:rPr>
              <a:t>B</a:t>
            </a:r>
            <a:r>
              <a:rPr lang="zh-CN" altLang="zh-CN" sz="2800" kern="100" spc="-50">
                <a:latin typeface="Times New Roman" pitchFamily="18" charset="0"/>
                <a:ea typeface="楷体_GB2312" panose="02010609030101010101" pitchFamily="49" charset="-122"/>
                <a:cs typeface="Times New Roman" panose="02020603050405020304" pitchFamily="18" charset="0"/>
              </a:rPr>
              <a:t>不符合题意</a:t>
            </a:r>
            <a:r>
              <a:rPr lang="zh-CN" altLang="zh-CN" sz="2800" kern="100" spc="-50" smtClean="0">
                <a:latin typeface="Times New Roman" pitchFamily="18" charset="0"/>
                <a:ea typeface="楷体_GB2312" panose="02010609030101010101" pitchFamily="49" charset="-122"/>
                <a:cs typeface="Times New Roman" panose="02020603050405020304" pitchFamily="18" charset="0"/>
              </a:rPr>
              <a:t>；</a:t>
            </a:r>
            <a:endParaRPr lang="en-US" altLang="zh-CN" sz="2800" kern="100" spc="-50" smtClean="0">
              <a:latin typeface="Times New Roman" pitchFamily="18" charset="0"/>
              <a:ea typeface="楷体_GB2312" panose="02010609030101010101" pitchFamily="49" charset="-122"/>
              <a:cs typeface="Times New Roman" panose="02020603050405020304" pitchFamily="18" charset="0"/>
            </a:endParaRPr>
          </a:p>
          <a:p>
            <a:pPr algn="just">
              <a:lnSpc>
                <a:spcPct val="150000"/>
              </a:lnSpc>
              <a:spcAft>
                <a:spcPct val="0"/>
              </a:spcAft>
            </a:pPr>
            <a:r>
              <a:rPr lang="zh-CN" altLang="zh-CN" sz="2800" kern="100" smtClean="0">
                <a:latin typeface="Times New Roman" pitchFamily="18" charset="0"/>
                <a:ea typeface="楷体_GB2312" panose="02010609030101010101" pitchFamily="49" charset="-122"/>
                <a:cs typeface="Times New Roman" panose="02020603050405020304" pitchFamily="18" charset="0"/>
              </a:rPr>
              <a:t>有</a:t>
            </a:r>
            <a:r>
              <a:rPr lang="zh-CN" altLang="zh-CN" sz="2800" kern="100">
                <a:latin typeface="Times New Roman" pitchFamily="18" charset="0"/>
                <a:ea typeface="楷体_GB2312" panose="02010609030101010101" pitchFamily="49" charset="-122"/>
                <a:cs typeface="Times New Roman" panose="02020603050405020304" pitchFamily="18" charset="0"/>
              </a:rPr>
              <a:t>非极性共价键</a:t>
            </a:r>
            <a:r>
              <a:rPr lang="en-US" altLang="zh-CN" sz="2800" kern="100">
                <a:latin typeface="Times New Roman" pitchFamily="18" charset="0"/>
                <a:ea typeface="楷体_GB2312" panose="02010609030101010101" pitchFamily="49" charset="-122"/>
                <a:cs typeface="Courier New" panose="02070309020205020404" pitchFamily="49" charset="0"/>
              </a:rPr>
              <a:t>(Cl—Cl)</a:t>
            </a:r>
            <a:r>
              <a:rPr lang="zh-CN" altLang="zh-CN" sz="2800" kern="100">
                <a:latin typeface="Times New Roman" pitchFamily="18" charset="0"/>
                <a:ea typeface="楷体_GB2312" panose="02010609030101010101" pitchFamily="49" charset="-122"/>
                <a:cs typeface="Times New Roman" panose="02020603050405020304" pitchFamily="18" charset="0"/>
              </a:rPr>
              <a:t>的断裂但无非极性共价键的形成，选项</a:t>
            </a:r>
            <a:r>
              <a:rPr lang="en-US" altLang="zh-CN" sz="2800" kern="100">
                <a:latin typeface="Times New Roman" pitchFamily="18" charset="0"/>
                <a:ea typeface="楷体_GB2312" panose="02010609030101010101" pitchFamily="49" charset="-122"/>
                <a:cs typeface="Courier New" panose="02070309020205020404" pitchFamily="49" charset="0"/>
              </a:rPr>
              <a:t>C</a:t>
            </a:r>
            <a:r>
              <a:rPr lang="zh-CN" altLang="zh-CN" sz="2800" kern="100">
                <a:latin typeface="Times New Roman" pitchFamily="18" charset="0"/>
                <a:ea typeface="楷体_GB2312" panose="02010609030101010101" pitchFamily="49" charset="-122"/>
                <a:cs typeface="Times New Roman" panose="02020603050405020304" pitchFamily="18" charset="0"/>
              </a:rPr>
              <a:t>不符合题意</a:t>
            </a:r>
            <a:r>
              <a:rPr lang="zh-CN" altLang="zh-CN" sz="2800" kern="100" smtClean="0">
                <a:latin typeface="Times New Roman" pitchFamily="18" charset="0"/>
                <a:ea typeface="楷体_GB2312" panose="02010609030101010101" pitchFamily="49" charset="-122"/>
                <a:cs typeface="Times New Roman" panose="02020603050405020304" pitchFamily="18" charset="0"/>
              </a:rPr>
              <a:t>；</a:t>
            </a:r>
            <a:endParaRPr lang="en-US" altLang="zh-CN" sz="2800" kern="100" smtClean="0">
              <a:latin typeface="Times New Roman" pitchFamily="18" charset="0"/>
              <a:ea typeface="楷体_GB2312" panose="02010609030101010101" pitchFamily="49" charset="-122"/>
              <a:cs typeface="Times New Roman" panose="02020603050405020304" pitchFamily="18" charset="0"/>
            </a:endParaRPr>
          </a:p>
          <a:p>
            <a:pPr algn="just">
              <a:lnSpc>
                <a:spcPct val="150000"/>
              </a:lnSpc>
              <a:spcAft>
                <a:spcPct val="0"/>
              </a:spcAft>
            </a:pPr>
            <a:r>
              <a:rPr lang="en-US" altLang="zh-CN" sz="2800" kern="100" smtClean="0">
                <a:latin typeface="Times New Roman" pitchFamily="18" charset="0"/>
                <a:ea typeface="楷体_GB2312" panose="02010609030101010101" pitchFamily="49" charset="-122"/>
                <a:cs typeface="Courier New" panose="02070309020205020404" pitchFamily="49" charset="0"/>
              </a:rPr>
              <a:t>Na</a:t>
            </a:r>
            <a:r>
              <a:rPr lang="en-US" altLang="zh-CN" sz="2800" kern="100" baseline="-25000" smtClean="0">
                <a:latin typeface="Times New Roman" pitchFamily="18" charset="0"/>
                <a:ea typeface="楷体_GB2312" panose="02010609030101010101" pitchFamily="49" charset="-122"/>
                <a:cs typeface="Courier New" panose="02070309020205020404" pitchFamily="49" charset="0"/>
              </a:rPr>
              <a:t>2</a:t>
            </a:r>
            <a:r>
              <a:rPr lang="en-US" altLang="zh-CN" sz="2800" kern="100" smtClean="0">
                <a:latin typeface="Times New Roman" pitchFamily="18" charset="0"/>
                <a:ea typeface="楷体_GB2312" panose="02010609030101010101" pitchFamily="49" charset="-122"/>
                <a:cs typeface="Courier New" panose="02070309020205020404" pitchFamily="49" charset="0"/>
              </a:rPr>
              <a:t>O</a:t>
            </a:r>
            <a:r>
              <a:rPr lang="en-US" altLang="zh-CN" sz="2800" kern="100" baseline="-25000" smtClean="0">
                <a:latin typeface="Times New Roman" pitchFamily="18" charset="0"/>
                <a:ea typeface="楷体_GB2312" panose="02010609030101010101" pitchFamily="49" charset="-122"/>
                <a:cs typeface="Courier New" panose="02070309020205020404" pitchFamily="49" charset="0"/>
              </a:rPr>
              <a:t>2</a:t>
            </a:r>
            <a:r>
              <a:rPr lang="zh-CN" altLang="zh-CN" sz="2800" kern="100">
                <a:latin typeface="Times New Roman" pitchFamily="18" charset="0"/>
                <a:ea typeface="楷体_GB2312" panose="02010609030101010101" pitchFamily="49" charset="-122"/>
                <a:cs typeface="Times New Roman" panose="02020603050405020304" pitchFamily="18" charset="0"/>
              </a:rPr>
              <a:t>中既有离子键又有非极性共价键，</a:t>
            </a:r>
            <a:r>
              <a:rPr lang="en-US" altLang="zh-CN" sz="2800" kern="100">
                <a:latin typeface="Times New Roman" pitchFamily="18" charset="0"/>
                <a:ea typeface="楷体_GB2312" panose="02010609030101010101" pitchFamily="49" charset="-122"/>
                <a:cs typeface="Courier New" panose="02070309020205020404" pitchFamily="49" charset="0"/>
              </a:rPr>
              <a:t>CO</a:t>
            </a:r>
            <a:r>
              <a:rPr lang="en-US" altLang="zh-CN" sz="2800" kern="100" baseline="-25000">
                <a:latin typeface="Times New Roman" pitchFamily="18" charset="0"/>
                <a:ea typeface="楷体_GB2312" panose="02010609030101010101" pitchFamily="49" charset="-122"/>
                <a:cs typeface="Courier New" panose="02070309020205020404" pitchFamily="49" charset="0"/>
              </a:rPr>
              <a:t>2</a:t>
            </a:r>
            <a:r>
              <a:rPr lang="en-US" altLang="zh-CN" sz="2800" kern="100">
                <a:latin typeface="Times New Roman" pitchFamily="18" charset="0"/>
                <a:ea typeface="楷体_GB2312" panose="02010609030101010101" pitchFamily="49" charset="-122"/>
                <a:cs typeface="Courier New" panose="02070309020205020404" pitchFamily="49" charset="0"/>
              </a:rPr>
              <a:t> </a:t>
            </a:r>
            <a:r>
              <a:rPr lang="zh-CN" altLang="zh-CN" sz="2800" kern="100">
                <a:latin typeface="Times New Roman" pitchFamily="18" charset="0"/>
                <a:ea typeface="楷体_GB2312" panose="02010609030101010101" pitchFamily="49" charset="-122"/>
                <a:cs typeface="Times New Roman" panose="02020603050405020304" pitchFamily="18" charset="0"/>
              </a:rPr>
              <a:t>中有极性共价键，</a:t>
            </a:r>
            <a:r>
              <a:rPr lang="en-US" altLang="zh-CN" sz="2800" kern="100">
                <a:latin typeface="Times New Roman" pitchFamily="18" charset="0"/>
                <a:ea typeface="楷体_GB2312" panose="02010609030101010101" pitchFamily="49" charset="-122"/>
                <a:cs typeface="Courier New" panose="02070309020205020404" pitchFamily="49" charset="0"/>
              </a:rPr>
              <a:t>O</a:t>
            </a:r>
            <a:r>
              <a:rPr lang="en-US" altLang="zh-CN" sz="2800" kern="100" baseline="-25000">
                <a:latin typeface="Times New Roman" pitchFamily="18" charset="0"/>
                <a:ea typeface="楷体_GB2312" panose="02010609030101010101" pitchFamily="49" charset="-122"/>
                <a:cs typeface="Courier New" panose="02070309020205020404" pitchFamily="49" charset="0"/>
              </a:rPr>
              <a:t>2</a:t>
            </a:r>
            <a:r>
              <a:rPr lang="en-US" altLang="zh-CN" sz="2800" kern="100">
                <a:latin typeface="Times New Roman" pitchFamily="18" charset="0"/>
                <a:ea typeface="楷体_GB2312" panose="02010609030101010101" pitchFamily="49" charset="-122"/>
                <a:cs typeface="Courier New" panose="02070309020205020404" pitchFamily="49" charset="0"/>
              </a:rPr>
              <a:t> </a:t>
            </a:r>
            <a:r>
              <a:rPr lang="zh-CN" altLang="zh-CN" sz="2800" kern="100">
                <a:latin typeface="Times New Roman" pitchFamily="18" charset="0"/>
                <a:ea typeface="楷体_GB2312" panose="02010609030101010101" pitchFamily="49" charset="-122"/>
                <a:cs typeface="Times New Roman" panose="02020603050405020304" pitchFamily="18" charset="0"/>
              </a:rPr>
              <a:t>中有非极性共价键，</a:t>
            </a:r>
            <a:r>
              <a:rPr lang="en-US" altLang="zh-CN" sz="2800" kern="100">
                <a:latin typeface="Times New Roman" pitchFamily="18" charset="0"/>
                <a:ea typeface="楷体_GB2312" panose="02010609030101010101" pitchFamily="49" charset="-122"/>
                <a:cs typeface="Courier New" panose="02070309020205020404" pitchFamily="49" charset="0"/>
              </a:rPr>
              <a:t>Na</a:t>
            </a:r>
            <a:r>
              <a:rPr lang="en-US" altLang="zh-CN" sz="2800" kern="100" baseline="-25000">
                <a:latin typeface="Times New Roman" pitchFamily="18" charset="0"/>
                <a:ea typeface="楷体_GB2312" panose="02010609030101010101" pitchFamily="49" charset="-122"/>
                <a:cs typeface="Courier New" panose="02070309020205020404" pitchFamily="49" charset="0"/>
              </a:rPr>
              <a:t>2</a:t>
            </a:r>
            <a:r>
              <a:rPr lang="en-US" altLang="zh-CN" sz="2800" kern="100">
                <a:latin typeface="Times New Roman" pitchFamily="18" charset="0"/>
                <a:ea typeface="楷体_GB2312" panose="02010609030101010101" pitchFamily="49" charset="-122"/>
                <a:cs typeface="Courier New" panose="02070309020205020404" pitchFamily="49" charset="0"/>
              </a:rPr>
              <a:t>CO</a:t>
            </a:r>
            <a:r>
              <a:rPr lang="en-US" altLang="zh-CN" sz="2800" kern="100" baseline="-25000">
                <a:latin typeface="Times New Roman" pitchFamily="18" charset="0"/>
                <a:ea typeface="楷体_GB2312" panose="02010609030101010101" pitchFamily="49" charset="-122"/>
                <a:cs typeface="Courier New" panose="02070309020205020404" pitchFamily="49" charset="0"/>
              </a:rPr>
              <a:t>3</a:t>
            </a:r>
            <a:r>
              <a:rPr lang="zh-CN" altLang="zh-CN" sz="2800" kern="100">
                <a:latin typeface="Times New Roman" pitchFamily="18" charset="0"/>
                <a:ea typeface="楷体_GB2312" panose="02010609030101010101" pitchFamily="49" charset="-122"/>
                <a:cs typeface="Times New Roman" panose="02020603050405020304" pitchFamily="18" charset="0"/>
              </a:rPr>
              <a:t>中既有离子键又有极性共价键，过氧化钠与二氧化碳的反应中有离子键、极性共价键和非极性共价键的断裂和形成，选项</a:t>
            </a:r>
            <a:r>
              <a:rPr lang="en-US" altLang="zh-CN" sz="2800" kern="100">
                <a:latin typeface="Times New Roman" pitchFamily="18" charset="0"/>
                <a:ea typeface="楷体_GB2312" panose="02010609030101010101" pitchFamily="49" charset="-122"/>
                <a:cs typeface="Courier New" panose="02070309020205020404" pitchFamily="49" charset="0"/>
              </a:rPr>
              <a:t>D</a:t>
            </a:r>
            <a:r>
              <a:rPr lang="zh-CN" altLang="zh-CN" sz="2800" kern="100">
                <a:latin typeface="Times New Roman" pitchFamily="18" charset="0"/>
                <a:ea typeface="楷体_GB2312" panose="02010609030101010101" pitchFamily="49" charset="-122"/>
                <a:cs typeface="Times New Roman" panose="02020603050405020304" pitchFamily="18" charset="0"/>
              </a:rPr>
              <a:t>符合题意。</a:t>
            </a:r>
            <a:endParaRPr lang="zh-CN" altLang="zh-CN" sz="1050" kern="100">
              <a:effectLst/>
              <a:latin typeface="宋体" pitchFamily="2" charset="-122"/>
              <a:ea typeface="宋体" pitchFamily="2" charset="-122"/>
              <a:cs typeface="Courier New" panose="02070309020205020404" pitchFamily="49" charset="0"/>
            </a:endParaRPr>
          </a:p>
        </p:txBody>
      </p:sp>
      <p:sp>
        <p:nvSpPr>
          <p:cNvPr id="36" name="Rectangle 21"/>
          <p:cNvSpPr>
            <a:spLocks noChangeArrowheads="1"/>
          </p:cNvSpPr>
          <p:nvPr/>
        </p:nvSpPr>
        <p:spPr bwMode="auto">
          <a:xfrm>
            <a:off x="7785104"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16</a:t>
            </a:r>
          </a:p>
        </p:txBody>
      </p:sp>
      <p:sp>
        <p:nvSpPr>
          <p:cNvPr id="25" name="Rectangle 21"/>
          <p:cNvSpPr>
            <a:spLocks noChangeArrowheads="1"/>
          </p:cNvSpPr>
          <p:nvPr/>
        </p:nvSpPr>
        <p:spPr bwMode="auto">
          <a:xfrm>
            <a:off x="819476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lumMod val="50000"/>
                    <a:lumOff val="50000"/>
                  </a:prstClr>
                </a:solidFill>
                <a:ea typeface="楷体" pitchFamily="49" charset="-122"/>
                <a:cs typeface="Arial" pitchFamily="34" charset="0"/>
              </a:rPr>
              <a:t>17</a:t>
            </a:r>
            <a:endParaRPr lang="en-US" altLang="zh-CN" sz="1400">
              <a:solidFill>
                <a:prstClr val="black">
                  <a:lumMod val="50000"/>
                  <a:lumOff val="50000"/>
                </a:prstClr>
              </a:solidFill>
              <a:ea typeface="楷体" pitchFamily="49" charset="-122"/>
              <a:cs typeface="Arial" pitchFamily="34" charset="0"/>
            </a:endParaRPr>
          </a:p>
        </p:txBody>
      </p:sp>
    </p:spTree>
    <p:extLst>
      <p:ext uri="{BB962C8B-B14F-4D97-AF65-F5344CB8AC3E}">
        <p14:creationId xmlns:p14="http://schemas.microsoft.com/office/powerpoint/2010/main" val="295708760"/>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linds(horizontal)">
                                      <p:cBhvr>
                                        <p:cTn id="7" dur="500"/>
                                        <p:tgtEl>
                                          <p:spTgt spid="4">
                                            <p:txEl>
                                              <p:pRg st="0" end="0"/>
                                            </p:txEl>
                                          </p:spTgt>
                                        </p:tgtEl>
                                      </p:cBhvr>
                                    </p:animEffect>
                                  </p:childTnLst>
                                </p:cTn>
                              </p:par>
                            </p:childTnLst>
                          </p:cTn>
                        </p:par>
                      </p:childTnLst>
                    </p:cTn>
                  </p:par>
                  <p:par>
                    <p:cTn id="8" fill="hold" nodeType="clickPar">
                      <p:stCondLst>
                        <p:cond delay="indefinite"/>
                        <p:cond evt="onBegin" delay="0">
                          <p:tn val="7"/>
                        </p:cond>
                      </p:stCondLst>
                      <p:childTnLst>
                        <p:par>
                          <p:cTn id="9" fill="hold" nodeType="afterGroup">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blinds(horizontal)">
                                      <p:cBhvr>
                                        <p:cTn id="12" dur="500"/>
                                        <p:tgtEl>
                                          <p:spTgt spid="4">
                                            <p:txEl>
                                              <p:pRg st="1" end="1"/>
                                            </p:txEl>
                                          </p:spTgt>
                                        </p:tgtEl>
                                      </p:cBhvr>
                                    </p:animEffect>
                                  </p:childTnLst>
                                </p:cTn>
                              </p:par>
                            </p:childTnLst>
                          </p:cTn>
                        </p:par>
                      </p:childTnLst>
                    </p:cTn>
                  </p:par>
                  <p:par>
                    <p:cTn id="13" fill="hold" nodeType="clickPar">
                      <p:stCondLst>
                        <p:cond delay="indefinite"/>
                        <p:cond evt="onBegin" delay="0">
                          <p:tn val="12"/>
                        </p:cond>
                      </p:stCondLst>
                      <p:childTnLst>
                        <p:par>
                          <p:cTn id="14" fill="hold" nodeType="afterGroup">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blinds(horizontal)">
                                      <p:cBhvr>
                                        <p:cTn id="17" dur="500"/>
                                        <p:tgtEl>
                                          <p:spTgt spid="4">
                                            <p:txEl>
                                              <p:pRg st="2" end="2"/>
                                            </p:txEl>
                                          </p:spTgt>
                                        </p:tgtEl>
                                      </p:cBhvr>
                                    </p:animEffect>
                                  </p:childTnLst>
                                </p:cTn>
                              </p:par>
                            </p:childTnLst>
                          </p:cTn>
                        </p:par>
                      </p:childTnLst>
                    </p:cTn>
                  </p:par>
                  <p:par>
                    <p:cTn id="18" fill="hold" nodeType="clickPar">
                      <p:stCondLst>
                        <p:cond delay="indefinite"/>
                        <p:cond evt="onBegin" delay="0">
                          <p:tn val="17"/>
                        </p:cond>
                      </p:stCondLst>
                      <p:childTnLst>
                        <p:par>
                          <p:cTn id="19" fill="hold" nodeType="afterGroup">
                            <p:stCondLst>
                              <p:cond delay="0"/>
                            </p:stCondLst>
                            <p:childTnLst>
                              <p:par>
                                <p:cTn id="20" presetID="3" presetClass="entr" presetSubtype="10" dur="50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blinds(horizontal)">
                                      <p:cBhvr>
                                        <p:cTn id="22"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 name="矩形 23"/>
          <p:cNvSpPr/>
          <p:nvPr/>
        </p:nvSpPr>
        <p:spPr>
          <a:xfrm>
            <a:off x="335206" y="909514"/>
            <a:ext cx="11520000" cy="511256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7" name="矩形 6"/>
          <p:cNvSpPr/>
          <p:nvPr/>
        </p:nvSpPr>
        <p:spPr>
          <a:xfrm>
            <a:off x="501637" y="1046185"/>
            <a:ext cx="11187139" cy="4616648"/>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9.</a:t>
            </a:r>
            <a:r>
              <a:rPr lang="zh-CN" altLang="zh-CN" sz="2800" kern="100">
                <a:latin typeface="Times New Roman" pitchFamily="18" charset="0"/>
                <a:ea typeface="方正中等线简体" panose="03000509000000000000" pitchFamily="65" charset="-122"/>
                <a:cs typeface="Times New Roman" panose="02020603050405020304" pitchFamily="18" charset="0"/>
              </a:rPr>
              <a:t>实验室利用</a:t>
            </a:r>
            <a:r>
              <a:rPr lang="en-US" altLang="zh-CN" sz="2800" kern="100">
                <a:latin typeface="Times New Roman" pitchFamily="18" charset="0"/>
                <a:ea typeface="方正中等线简体" panose="03000509000000000000" pitchFamily="65" charset="-122"/>
                <a:cs typeface="Courier New" panose="02070309020205020404" pitchFamily="49" charset="0"/>
              </a:rPr>
              <a:t>NH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4</a:t>
            </a:r>
            <a:r>
              <a:rPr lang="en-US" altLang="zh-CN" sz="2800" kern="100">
                <a:latin typeface="Times New Roman" pitchFamily="18" charset="0"/>
                <a:ea typeface="方正中等线简体" panose="03000509000000000000" pitchFamily="65" charset="-122"/>
                <a:cs typeface="Courier New" panose="02070309020205020404" pitchFamily="49" charset="0"/>
              </a:rPr>
              <a:t>Cl</a:t>
            </a:r>
            <a:r>
              <a:rPr lang="zh-CN" altLang="zh-CN" sz="2800" kern="100">
                <a:latin typeface="Times New Roman" pitchFamily="18" charset="0"/>
                <a:ea typeface="方正中等线简体" panose="03000509000000000000" pitchFamily="65" charset="-122"/>
                <a:cs typeface="Times New Roman" panose="02020603050405020304" pitchFamily="18" charset="0"/>
              </a:rPr>
              <a:t>和</a:t>
            </a:r>
            <a:r>
              <a:rPr lang="en-US" altLang="zh-CN" sz="2800" kern="100" err="1">
                <a:latin typeface="Times New Roman" pitchFamily="18" charset="0"/>
                <a:ea typeface="方正中等线简体" panose="03000509000000000000" pitchFamily="65" charset="-122"/>
                <a:cs typeface="Courier New" panose="02070309020205020404" pitchFamily="49" charset="0"/>
              </a:rPr>
              <a:t>Ca(OH)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固体反应制氨气，反应的化学方程式为</a:t>
            </a:r>
            <a:r>
              <a:rPr lang="en-US" altLang="zh-CN" sz="2800" kern="100">
                <a:latin typeface="Times New Roman" pitchFamily="18" charset="0"/>
                <a:ea typeface="方正中等线简体" panose="03000509000000000000" pitchFamily="65" charset="-122"/>
                <a:cs typeface="Courier New" panose="02070309020205020404" pitchFamily="49" charset="0"/>
              </a:rPr>
              <a:t>2NH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4</a:t>
            </a:r>
            <a:r>
              <a:rPr lang="en-US" altLang="zh-CN" sz="2800" kern="100">
                <a:latin typeface="Times New Roman" pitchFamily="18" charset="0"/>
                <a:ea typeface="方正中等线简体" panose="03000509000000000000" pitchFamily="65" charset="-122"/>
                <a:cs typeface="Courier New" panose="02070309020205020404" pitchFamily="49" charset="0"/>
              </a:rPr>
              <a:t>Cl</a:t>
            </a:r>
            <a:r>
              <a:rPr lang="zh-CN" altLang="zh-CN" sz="2800" kern="100">
                <a:latin typeface="Times New Roman" pitchFamily="18" charset="0"/>
                <a:ea typeface="方正中等线简体" panose="03000509000000000000" pitchFamily="65" charset="-122"/>
                <a:cs typeface="Times New Roman" panose="02020603050405020304" pitchFamily="18" charset="0"/>
              </a:rPr>
              <a:t>＋</a:t>
            </a:r>
            <a:r>
              <a:rPr lang="en-US" altLang="zh-CN" sz="2800" kern="100" err="1" smtClean="0">
                <a:latin typeface="Times New Roman" pitchFamily="18" charset="0"/>
                <a:ea typeface="方正中等线简体" panose="03000509000000000000" pitchFamily="65" charset="-122"/>
                <a:cs typeface="Courier New" panose="02070309020205020404" pitchFamily="49" charset="0"/>
              </a:rPr>
              <a:t>Ca(OH)</a:t>
            </a:r>
            <a:r>
              <a:rPr lang="en-US" altLang="zh-CN" sz="2800" kern="100" baseline="-25000" smtClean="0">
                <a:latin typeface="Times New Roman" pitchFamily="18" charset="0"/>
                <a:ea typeface="方正中等线简体" panose="03000509000000000000" pitchFamily="65" charset="-122"/>
                <a:cs typeface="Courier New" panose="02070309020205020404" pitchFamily="49" charset="0"/>
              </a:rPr>
              <a:t>2               </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2NH</a:t>
            </a:r>
            <a:r>
              <a:rPr lang="en-US" altLang="zh-CN" sz="2800" kern="100" baseline="-25000" smtClean="0">
                <a:latin typeface="Times New Roman" pitchFamily="18" charset="0"/>
                <a:ea typeface="方正中等线简体" panose="03000509000000000000" pitchFamily="65" charset="-122"/>
                <a:cs typeface="Courier New" panose="02070309020205020404" pitchFamily="49" charset="0"/>
              </a:rPr>
              <a:t>3</a:t>
            </a:r>
            <a:r>
              <a:rPr lang="en-US" altLang="zh-CN" sz="2800" kern="100">
                <a:latin typeface="宋体" pitchFamily="2" charset="-122"/>
                <a:ea typeface="方正中等线简体" panose="03000509000000000000" pitchFamily="65" charset="-122"/>
                <a:cs typeface="Times New Roman" panose="02020603050405020304" pitchFamily="18"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a:t>
            </a:r>
            <a:r>
              <a:rPr lang="en-US" altLang="zh-CN" sz="2800" kern="100">
                <a:latin typeface="Times New Roman" pitchFamily="18" charset="0"/>
                <a:ea typeface="方正中等线简体" panose="03000509000000000000" pitchFamily="65" charset="-122"/>
                <a:cs typeface="Courier New" panose="02070309020205020404" pitchFamily="49" charset="0"/>
              </a:rPr>
              <a:t>2H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en-US" altLang="zh-CN" sz="2800" kern="100">
                <a:latin typeface="Times New Roman" pitchFamily="18" charset="0"/>
                <a:ea typeface="方正中等线简体" panose="03000509000000000000" pitchFamily="65" charset="-122"/>
                <a:cs typeface="Courier New" panose="02070309020205020404" pitchFamily="49" charset="0"/>
              </a:rPr>
              <a:t>O</a:t>
            </a:r>
            <a:r>
              <a:rPr lang="zh-CN" altLang="zh-CN" sz="2800" kern="100">
                <a:latin typeface="Times New Roman" pitchFamily="18" charset="0"/>
                <a:ea typeface="方正中等线简体" panose="03000509000000000000" pitchFamily="65" charset="-122"/>
                <a:cs typeface="Times New Roman" panose="02020603050405020304" pitchFamily="18" charset="0"/>
              </a:rPr>
              <a:t>＋</a:t>
            </a:r>
            <a:r>
              <a:rPr lang="en-US" altLang="zh-CN" sz="2800" kern="100">
                <a:latin typeface="Times New Roman" pitchFamily="18" charset="0"/>
                <a:ea typeface="方正中等线简体" panose="03000509000000000000" pitchFamily="65" charset="-122"/>
                <a:cs typeface="Courier New" panose="02070309020205020404" pitchFamily="49" charset="0"/>
              </a:rPr>
              <a:t>CaCl</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，下列关于该反应的说法错误的是</a:t>
            </a:r>
            <a:endParaRPr lang="zh-CN" altLang="zh-CN" sz="10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A.NH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4</a:t>
            </a:r>
            <a:r>
              <a:rPr lang="en-US" altLang="zh-CN" sz="2800" kern="100">
                <a:latin typeface="Times New Roman" pitchFamily="18" charset="0"/>
                <a:ea typeface="方正中等线简体" panose="03000509000000000000" pitchFamily="65" charset="-122"/>
                <a:cs typeface="Courier New" panose="02070309020205020404" pitchFamily="49" charset="0"/>
              </a:rPr>
              <a:t>Cl</a:t>
            </a:r>
            <a:r>
              <a:rPr lang="zh-CN" altLang="zh-CN" sz="2800" kern="100">
                <a:latin typeface="Times New Roman" pitchFamily="18" charset="0"/>
                <a:ea typeface="方正中等线简体" panose="03000509000000000000" pitchFamily="65" charset="-122"/>
                <a:cs typeface="Times New Roman" panose="02020603050405020304" pitchFamily="18" charset="0"/>
              </a:rPr>
              <a:t>中存在离子键和极性键</a:t>
            </a:r>
            <a:endParaRPr lang="zh-CN" altLang="zh-CN" sz="10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B.</a:t>
            </a:r>
            <a:r>
              <a:rPr lang="zh-CN" altLang="zh-CN" sz="2800" kern="100">
                <a:latin typeface="Times New Roman" pitchFamily="18" charset="0"/>
                <a:ea typeface="方正中等线简体" panose="03000509000000000000" pitchFamily="65" charset="-122"/>
                <a:cs typeface="Times New Roman" panose="02020603050405020304" pitchFamily="18" charset="0"/>
              </a:rPr>
              <a:t>此反应过程中既有离子键、极性键断裂，也有离子键和极性键形成</a:t>
            </a:r>
            <a:endParaRPr lang="zh-CN" altLang="zh-CN" sz="10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C.1 mol Ca(OH)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含</a:t>
            </a:r>
            <a:r>
              <a:rPr lang="en-US" altLang="zh-CN" sz="2800" kern="100">
                <a:latin typeface="Times New Roman" pitchFamily="18" charset="0"/>
                <a:ea typeface="方正中等线简体" panose="03000509000000000000" pitchFamily="65" charset="-122"/>
                <a:cs typeface="Courier New" panose="02070309020205020404" pitchFamily="49" charset="0"/>
              </a:rPr>
              <a:t>2 mol O—H,1 mol NH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3</a:t>
            </a:r>
            <a:r>
              <a:rPr lang="zh-CN" altLang="zh-CN" sz="2800" kern="100">
                <a:latin typeface="Times New Roman" pitchFamily="18" charset="0"/>
                <a:ea typeface="方正中等线简体" panose="03000509000000000000" pitchFamily="65" charset="-122"/>
                <a:cs typeface="Times New Roman" panose="02020603050405020304" pitchFamily="18" charset="0"/>
              </a:rPr>
              <a:t>含</a:t>
            </a:r>
            <a:r>
              <a:rPr lang="en-US" altLang="zh-CN" sz="2800" kern="100">
                <a:latin typeface="Times New Roman" pitchFamily="18" charset="0"/>
                <a:ea typeface="方正中等线简体" panose="03000509000000000000" pitchFamily="65" charset="-122"/>
                <a:cs typeface="Courier New" panose="02070309020205020404" pitchFamily="49" charset="0"/>
              </a:rPr>
              <a:t>3 mol N—H</a:t>
            </a:r>
            <a:endParaRPr lang="zh-CN" altLang="zh-CN" sz="10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D.</a:t>
            </a:r>
            <a:r>
              <a:rPr lang="zh-CN" altLang="zh-CN" sz="2800" kern="100">
                <a:latin typeface="Times New Roman" pitchFamily="18" charset="0"/>
                <a:ea typeface="方正中等线简体" panose="03000509000000000000" pitchFamily="65" charset="-122"/>
                <a:cs typeface="Times New Roman" panose="02020603050405020304" pitchFamily="18" charset="0"/>
              </a:rPr>
              <a:t>像</a:t>
            </a:r>
            <a:r>
              <a:rPr lang="en-US" altLang="zh-CN" sz="2800" kern="100" err="1">
                <a:latin typeface="Times New Roman" pitchFamily="18" charset="0"/>
                <a:ea typeface="方正中等线简体" panose="03000509000000000000" pitchFamily="65" charset="-122"/>
                <a:cs typeface="Courier New" panose="02070309020205020404" pitchFamily="49" charset="0"/>
              </a:rPr>
              <a:t>Ca(OH)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a:t>
            </a:r>
            <a:r>
              <a:rPr lang="en-US" altLang="zh-CN" sz="2800" kern="100">
                <a:latin typeface="Times New Roman" pitchFamily="18" charset="0"/>
                <a:ea typeface="方正中等线简体" panose="03000509000000000000" pitchFamily="65" charset="-122"/>
                <a:cs typeface="Courier New" panose="02070309020205020404" pitchFamily="49" charset="0"/>
              </a:rPr>
              <a:t>CaCl</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这样含金属元素的化合物一定属于离子化合物</a:t>
            </a:r>
            <a:endParaRPr lang="zh-CN" altLang="zh-CN" sz="1000" kern="100">
              <a:effectLst/>
              <a:latin typeface="宋体" pitchFamily="2" charset="-122"/>
              <a:ea typeface="宋体" pitchFamily="2" charset="-122"/>
              <a:cs typeface="Courier New" panose="02070309020205020404" pitchFamily="49" charset="0"/>
            </a:endParaRPr>
          </a:p>
        </p:txBody>
      </p:sp>
      <p:sp>
        <p:nvSpPr>
          <p:cNvPr id="22" name="Rectangle 21">
            <a:hlinkClick r:id="rId2" action="ppaction://hlinksldjump?num=2"/>
          </p:cNvPr>
          <p:cNvSpPr>
            <a:spLocks noChangeArrowheads="1"/>
          </p:cNvSpPr>
          <p:nvPr/>
        </p:nvSpPr>
        <p:spPr bwMode="auto">
          <a:xfrm>
            <a:off x="164023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a:t>
            </a:r>
          </a:p>
        </p:txBody>
      </p:sp>
      <p:sp>
        <p:nvSpPr>
          <p:cNvPr id="23" name="Rectangle 21">
            <a:hlinkClick r:id="rId3" action="ppaction://hlinksldjump?num=3"/>
          </p:cNvPr>
          <p:cNvSpPr>
            <a:spLocks noChangeArrowheads="1"/>
          </p:cNvSpPr>
          <p:nvPr/>
        </p:nvSpPr>
        <p:spPr bwMode="auto">
          <a:xfrm>
            <a:off x="204989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2</a:t>
            </a:r>
          </a:p>
        </p:txBody>
      </p:sp>
      <p:sp>
        <p:nvSpPr>
          <p:cNvPr id="40" name="Rectangle 21">
            <a:hlinkClick r:id="rId4" action="ppaction://hlinksldjump?num=5"/>
          </p:cNvPr>
          <p:cNvSpPr>
            <a:spLocks noChangeArrowheads="1"/>
          </p:cNvSpPr>
          <p:nvPr/>
        </p:nvSpPr>
        <p:spPr bwMode="auto">
          <a:xfrm>
            <a:off x="245955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3</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44" name="Rectangle 21">
            <a:hlinkClick r:id="rId5" action="ppaction://hlinksldjump?num=12"/>
          </p:cNvPr>
          <p:cNvSpPr>
            <a:spLocks noChangeArrowheads="1"/>
          </p:cNvSpPr>
          <p:nvPr/>
        </p:nvSpPr>
        <p:spPr bwMode="auto">
          <a:xfrm>
            <a:off x="409818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7</a:t>
            </a:r>
          </a:p>
        </p:txBody>
      </p:sp>
      <p:sp>
        <p:nvSpPr>
          <p:cNvPr id="45" name="Rectangle 21">
            <a:hlinkClick r:id="rId6" action="ppaction://hlinksldjump?num=14"/>
          </p:cNvPr>
          <p:cNvSpPr>
            <a:spLocks noChangeArrowheads="1"/>
          </p:cNvSpPr>
          <p:nvPr/>
        </p:nvSpPr>
        <p:spPr bwMode="auto">
          <a:xfrm>
            <a:off x="450784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8</a:t>
            </a:r>
          </a:p>
        </p:txBody>
      </p:sp>
      <p:sp>
        <p:nvSpPr>
          <p:cNvPr id="46" name="Rectangle 21">
            <a:hlinkClick r:id="rId7" action="ppaction://hlinksldjump?num=16"/>
          </p:cNvPr>
          <p:cNvSpPr>
            <a:spLocks noChangeArrowheads="1"/>
          </p:cNvSpPr>
          <p:nvPr/>
        </p:nvSpPr>
        <p:spPr bwMode="auto">
          <a:xfrm>
            <a:off x="4917499" y="278414"/>
            <a:ext cx="288000" cy="288000"/>
          </a:xfrm>
          <a:prstGeom prst="roundRect">
            <a:avLst/>
          </a:prstGeom>
          <a:solidFill>
            <a:srgbClr val="00B0F0"/>
          </a:solidFill>
          <a:ln w="9525">
            <a:noFill/>
            <a:miter lim="800000"/>
          </a:ln>
          <a:effectLs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bg1"/>
                </a:solidFill>
                <a:latin typeface="Arial" pitchFamily="34" charset="0"/>
                <a:ea typeface="楷体" pitchFamily="49" charset="-122"/>
                <a:cs typeface="Arial" pitchFamily="34" charset="0"/>
              </a:rPr>
              <a:t>9</a:t>
            </a:r>
          </a:p>
        </p:txBody>
      </p:sp>
      <p:sp>
        <p:nvSpPr>
          <p:cNvPr id="47" name="Rectangle 21"/>
          <p:cNvSpPr>
            <a:spLocks noChangeArrowheads="1"/>
          </p:cNvSpPr>
          <p:nvPr/>
        </p:nvSpPr>
        <p:spPr bwMode="auto">
          <a:xfrm>
            <a:off x="532715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10</a:t>
            </a:r>
          </a:p>
        </p:txBody>
      </p:sp>
      <p:sp>
        <p:nvSpPr>
          <p:cNvPr id="48" name="Rectangle 21"/>
          <p:cNvSpPr>
            <a:spLocks noChangeArrowheads="1"/>
          </p:cNvSpPr>
          <p:nvPr/>
        </p:nvSpPr>
        <p:spPr bwMode="auto">
          <a:xfrm>
            <a:off x="573681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11</a:t>
            </a:r>
          </a:p>
        </p:txBody>
      </p:sp>
      <p:sp>
        <p:nvSpPr>
          <p:cNvPr id="49" name="Rectangle 21"/>
          <p:cNvSpPr>
            <a:spLocks noChangeArrowheads="1"/>
          </p:cNvSpPr>
          <p:nvPr/>
        </p:nvSpPr>
        <p:spPr bwMode="auto">
          <a:xfrm>
            <a:off x="614647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12</a:t>
            </a:r>
          </a:p>
        </p:txBody>
      </p:sp>
      <p:sp>
        <p:nvSpPr>
          <p:cNvPr id="50" name="Rectangle 21"/>
          <p:cNvSpPr>
            <a:spLocks noChangeArrowheads="1"/>
          </p:cNvSpPr>
          <p:nvPr/>
        </p:nvSpPr>
        <p:spPr bwMode="auto">
          <a:xfrm>
            <a:off x="655613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13</a:t>
            </a:r>
          </a:p>
        </p:txBody>
      </p:sp>
      <p:sp>
        <p:nvSpPr>
          <p:cNvPr id="27" name="Rectangle 21">
            <a:hlinkClick r:id="rId8" action="ppaction://hlinksldjump?num=7"/>
          </p:cNvPr>
          <p:cNvSpPr>
            <a:spLocks noChangeArrowheads="1"/>
          </p:cNvSpPr>
          <p:nvPr/>
        </p:nvSpPr>
        <p:spPr bwMode="auto">
          <a:xfrm>
            <a:off x="286920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4</a:t>
            </a:r>
          </a:p>
        </p:txBody>
      </p:sp>
      <p:sp>
        <p:nvSpPr>
          <p:cNvPr id="28" name="Rectangle 21">
            <a:hlinkClick r:id="rId9" action="ppaction://hlinksldjump?num=8"/>
          </p:cNvPr>
          <p:cNvSpPr>
            <a:spLocks noChangeArrowheads="1"/>
          </p:cNvSpPr>
          <p:nvPr/>
        </p:nvSpPr>
        <p:spPr bwMode="auto">
          <a:xfrm>
            <a:off x="327886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5</a:t>
            </a:r>
          </a:p>
        </p:txBody>
      </p:sp>
      <p:sp>
        <p:nvSpPr>
          <p:cNvPr id="29" name="Rectangle 21">
            <a:hlinkClick r:id="rId10" action="ppaction://hlinksldjump?num=10"/>
          </p:cNvPr>
          <p:cNvSpPr>
            <a:spLocks noChangeArrowheads="1"/>
          </p:cNvSpPr>
          <p:nvPr/>
        </p:nvSpPr>
        <p:spPr bwMode="auto">
          <a:xfrm>
            <a:off x="368852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6</a:t>
            </a:r>
          </a:p>
        </p:txBody>
      </p:sp>
      <p:sp>
        <p:nvSpPr>
          <p:cNvPr id="21" name="TextBox 9"/>
          <p:cNvSpPr txBox="1"/>
          <p:nvPr/>
        </p:nvSpPr>
        <p:spPr>
          <a:xfrm>
            <a:off x="340916" y="4978050"/>
            <a:ext cx="756000" cy="75600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a:solidFill>
                  <a:srgbClr val="C00000"/>
                </a:solidFill>
                <a:latin typeface="华文细黑" pitchFamily="2" charset="-122"/>
                <a:ea typeface="华文细黑" pitchFamily="2" charset="-122"/>
              </a:rPr>
              <a:t>√</a:t>
            </a:r>
          </a:p>
        </p:txBody>
      </p:sp>
      <p:sp>
        <p:nvSpPr>
          <p:cNvPr id="20" name="Rectangle 21"/>
          <p:cNvSpPr>
            <a:spLocks noChangeArrowheads="1"/>
          </p:cNvSpPr>
          <p:nvPr/>
        </p:nvSpPr>
        <p:spPr bwMode="auto">
          <a:xfrm>
            <a:off x="696578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14</a:t>
            </a:r>
          </a:p>
        </p:txBody>
      </p:sp>
      <p:sp>
        <p:nvSpPr>
          <p:cNvPr id="25" name="Rectangle 21"/>
          <p:cNvSpPr>
            <a:spLocks noChangeArrowheads="1"/>
          </p:cNvSpPr>
          <p:nvPr/>
        </p:nvSpPr>
        <p:spPr bwMode="auto">
          <a:xfrm>
            <a:off x="737544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15</a:t>
            </a:r>
          </a:p>
        </p:txBody>
      </p:sp>
      <p:sp>
        <p:nvSpPr>
          <p:cNvPr id="26" name="Rectangle 21"/>
          <p:cNvSpPr>
            <a:spLocks noChangeArrowheads="1"/>
          </p:cNvSpPr>
          <p:nvPr/>
        </p:nvSpPr>
        <p:spPr bwMode="auto">
          <a:xfrm>
            <a:off x="7785104"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16</a:t>
            </a:r>
          </a:p>
        </p:txBody>
      </p:sp>
      <p:graphicFrame>
        <p:nvGraphicFramePr>
          <p:cNvPr id="30" name="对象 29"/>
          <p:cNvGraphicFramePr>
            <a:graphicFrameLocks noChangeAspect="1"/>
          </p:cNvGraphicFramePr>
          <p:nvPr>
            <p:extLst>
              <p:ext uri="{D42A27DB-BD31-4B8C-83A1-F6EECF244321}">
                <p14:modId xmlns:p14="http://schemas.microsoft.com/office/powerpoint/2010/main" val="3753272794"/>
              </p:ext>
            </p:extLst>
          </p:nvPr>
        </p:nvGraphicFramePr>
        <p:xfrm>
          <a:off x="3491924" y="1631774"/>
          <a:ext cx="1454150" cy="793750"/>
        </p:xfrm>
        <a:graphic>
          <a:graphicData uri="http://schemas.openxmlformats.org/presentationml/2006/ole">
            <mc:AlternateContent>
              <mc:Choice xmlns:v="urn:schemas-microsoft-com:vml" Requires="v">
                <p:oleObj spid="_x0000_s1043" name="文档" r:id="rId11" progId="Word.Document.12">
                  <p:embed/>
                </p:oleObj>
              </mc:Choice>
              <mc:Fallback>
                <p:oleObj name="文档" r:id="rId11" progId="Word.Document.12">
                  <p:embed/>
                  <p:pic>
                    <p:nvPicPr>
                      <p:cNvPr id="0" name="OLE substitute image"/>
                      <p:cNvPicPr/>
                      <p:nvPr/>
                    </p:nvPicPr>
                    <p:blipFill>
                      <a:blip r:embed="rId12"/>
                      <a:stretch>
                        <a:fillRect/>
                      </a:stretch>
                    </p:blipFill>
                    <p:spPr>
                      <a:xfrm>
                        <a:off x="3491924" y="1631774"/>
                        <a:ext cx="1454150" cy="793750"/>
                      </a:xfrm>
                      <a:prstGeom prst="rect">
                        <a:avLst/>
                      </a:prstGeom>
                    </p:spPr>
                  </p:pic>
                </p:oleObj>
              </mc:Fallback>
            </mc:AlternateContent>
          </a:graphicData>
        </a:graphic>
      </p:graphicFrame>
      <p:sp>
        <p:nvSpPr>
          <p:cNvPr id="31" name="Rectangle 21"/>
          <p:cNvSpPr>
            <a:spLocks noChangeArrowheads="1"/>
          </p:cNvSpPr>
          <p:nvPr/>
        </p:nvSpPr>
        <p:spPr bwMode="auto">
          <a:xfrm>
            <a:off x="819476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lumMod val="50000"/>
                    <a:lumOff val="50000"/>
                  </a:prstClr>
                </a:solidFill>
                <a:ea typeface="楷体" pitchFamily="49" charset="-122"/>
                <a:cs typeface="Arial" pitchFamily="34" charset="0"/>
              </a:rPr>
              <a:t>17</a:t>
            </a:r>
            <a:endParaRPr lang="en-US" altLang="zh-CN" sz="1400">
              <a:solidFill>
                <a:prstClr val="black">
                  <a:lumMod val="50000"/>
                  <a:lumOff val="50000"/>
                </a:prstClr>
              </a:solidFill>
              <a:ea typeface="楷体" pitchFamily="49" charset="-122"/>
              <a:cs typeface="Arial" pitchFamily="34" charset="0"/>
            </a:endParaRPr>
          </a:p>
        </p:txBody>
      </p:sp>
    </p:spTree>
    <p:extLst>
      <p:ext uri="{BB962C8B-B14F-4D97-AF65-F5344CB8AC3E}">
        <p14:creationId xmlns:p14="http://schemas.microsoft.com/office/powerpoint/2010/main" val="3016068885"/>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blinds(horizontal)">
                                      <p:cBhvr>
                                        <p:cTn id="7"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1" name="组合 30"/>
          <p:cNvGrpSpPr/>
          <p:nvPr/>
        </p:nvGrpSpPr>
        <p:grpSpPr>
          <a:xfrm>
            <a:off x="335206" y="837506"/>
            <a:ext cx="11520000" cy="5328592"/>
            <a:chOff x="335206" y="875209"/>
            <a:chExt cx="11520000" cy="5328592"/>
          </a:xfrm>
        </p:grpSpPr>
        <p:sp>
          <p:nvSpPr>
            <p:cNvPr id="50" name="圆角矩形 49">
              <a:extLst>
                <a:ext uri="{FF2B5EF4-FFF2-40B4-BE49-F238E27FC236}">
                  <a16:creationId xmlns="" xmlns:a16="http://schemas.microsoft.com/office/drawing/2014/main" id="{E595429C-FC91-844C-93CF-CDF13B79A00E}"/>
                </a:ext>
              </a:extLst>
            </p:cNvPr>
            <p:cNvSpPr/>
            <p:nvPr/>
          </p:nvSpPr>
          <p:spPr>
            <a:xfrm>
              <a:off x="335206" y="996241"/>
              <a:ext cx="11520000" cy="5207560"/>
            </a:xfrm>
            <a:prstGeom prst="roundRect">
              <a:avLst>
                <a:gd name="adj" fmla="val 2584"/>
              </a:avLst>
            </a:prstGeom>
            <a:solidFill>
              <a:schemeClr val="accent5">
                <a:lumMod val="20000"/>
                <a:lumOff val="80000"/>
              </a:schemeClr>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kumimoji="1" lang="en-US" altLang="zh-CN" smtClean="0">
                <a:solidFill>
                  <a:prstClr val="white"/>
                </a:solidFill>
              </a:endParaRPr>
            </a:p>
          </p:txBody>
        </p:sp>
        <p:sp>
          <p:nvSpPr>
            <p:cNvPr id="51" name="矩形 50">
              <a:extLst>
                <a:ext uri="{FF2B5EF4-FFF2-40B4-BE49-F238E27FC236}">
                  <a16:creationId xmlns="" xmlns:a16="http://schemas.microsoft.com/office/drawing/2014/main" id="{FB65ABD8-6080-B245-B7CB-5CF76B33E96C}"/>
                </a:ext>
              </a:extLst>
            </p:cNvPr>
            <p:cNvSpPr/>
            <p:nvPr/>
          </p:nvSpPr>
          <p:spPr>
            <a:xfrm>
              <a:off x="920948" y="943678"/>
              <a:ext cx="714645" cy="174555"/>
            </a:xfrm>
            <a:prstGeom prst="rect">
              <a:avLst/>
            </a:prstGeom>
            <a:solidFill>
              <a:srgbClr val="383E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defTabSz="1219140"/>
              <a:endParaRPr lang="zh-CN" altLang="en-US">
                <a:solidFill>
                  <a:prstClr val="white"/>
                </a:solidFill>
              </a:endParaRPr>
            </a:p>
          </p:txBody>
        </p:sp>
        <p:sp>
          <p:nvSpPr>
            <p:cNvPr id="54" name="文本框 53">
              <a:extLst>
                <a:ext uri="{FF2B5EF4-FFF2-40B4-BE49-F238E27FC236}">
                  <a16:creationId xmlns="" xmlns:a16="http://schemas.microsoft.com/office/drawing/2014/main" id="{88957DF7-A6C0-3848-B485-D6CCBD5F92BE}"/>
                </a:ext>
              </a:extLst>
            </p:cNvPr>
            <p:cNvSpPr txBox="1"/>
            <p:nvPr/>
          </p:nvSpPr>
          <p:spPr>
            <a:xfrm>
              <a:off x="884604" y="875209"/>
              <a:ext cx="787333" cy="236026"/>
            </a:xfrm>
            <a:custGeom>
              <a:rect l="l" t="t" r="r" b="b"/>
              <a:pathLst>
                <a:path w="583768" h="216027">
                  <a:moveTo>
                    <a:pt x="96012" y="106756"/>
                  </a:moveTo>
                  <a:lnTo>
                    <a:pt x="91211" y="139217"/>
                  </a:lnTo>
                  <a:lnTo>
                    <a:pt x="107670" y="139217"/>
                  </a:lnTo>
                  <a:lnTo>
                    <a:pt x="112014" y="106756"/>
                  </a:lnTo>
                  <a:close/>
                  <a:moveTo>
                    <a:pt x="53264" y="106756"/>
                  </a:moveTo>
                  <a:lnTo>
                    <a:pt x="48692" y="139217"/>
                  </a:lnTo>
                  <a:lnTo>
                    <a:pt x="64922" y="139217"/>
                  </a:lnTo>
                  <a:lnTo>
                    <a:pt x="69494" y="106756"/>
                  </a:lnTo>
                  <a:close/>
                  <a:moveTo>
                    <a:pt x="213055" y="82524"/>
                  </a:moveTo>
                  <a:lnTo>
                    <a:pt x="249174" y="82524"/>
                  </a:lnTo>
                  <a:lnTo>
                    <a:pt x="248031" y="92811"/>
                  </a:lnTo>
                  <a:lnTo>
                    <a:pt x="279121" y="92811"/>
                  </a:lnTo>
                  <a:lnTo>
                    <a:pt x="277749" y="104927"/>
                  </a:lnTo>
                  <a:cubicBezTo>
                    <a:pt x="277292" y="107670"/>
                    <a:pt x="276149" y="110033"/>
                    <a:pt x="274320" y="112014"/>
                  </a:cubicBezTo>
                  <a:cubicBezTo>
                    <a:pt x="272644" y="113995"/>
                    <a:pt x="270662" y="114986"/>
                    <a:pt x="268376" y="114986"/>
                  </a:cubicBezTo>
                  <a:lnTo>
                    <a:pt x="244831" y="114986"/>
                  </a:lnTo>
                  <a:lnTo>
                    <a:pt x="239573" y="152019"/>
                  </a:lnTo>
                  <a:lnTo>
                    <a:pt x="272948" y="152019"/>
                  </a:lnTo>
                  <a:lnTo>
                    <a:pt x="271348" y="164592"/>
                  </a:lnTo>
                  <a:cubicBezTo>
                    <a:pt x="270891" y="167640"/>
                    <a:pt x="269519" y="170307"/>
                    <a:pt x="267233" y="172593"/>
                  </a:cubicBezTo>
                  <a:cubicBezTo>
                    <a:pt x="264947" y="174574"/>
                    <a:pt x="262357" y="175565"/>
                    <a:pt x="259461" y="175565"/>
                  </a:cubicBezTo>
                  <a:lnTo>
                    <a:pt x="236372" y="175565"/>
                  </a:lnTo>
                  <a:lnTo>
                    <a:pt x="231800" y="211683"/>
                  </a:lnTo>
                  <a:cubicBezTo>
                    <a:pt x="231648" y="212903"/>
                    <a:pt x="231191" y="213893"/>
                    <a:pt x="230429" y="214655"/>
                  </a:cubicBezTo>
                  <a:cubicBezTo>
                    <a:pt x="229667" y="215417"/>
                    <a:pt x="228752" y="215798"/>
                    <a:pt x="227685" y="215798"/>
                  </a:cubicBezTo>
                  <a:lnTo>
                    <a:pt x="192481" y="215798"/>
                  </a:lnTo>
                  <a:lnTo>
                    <a:pt x="197510" y="175565"/>
                  </a:lnTo>
                  <a:lnTo>
                    <a:pt x="147218" y="175565"/>
                  </a:lnTo>
                  <a:lnTo>
                    <a:pt x="149276" y="160706"/>
                  </a:lnTo>
                  <a:cubicBezTo>
                    <a:pt x="149580" y="158420"/>
                    <a:pt x="150647" y="156438"/>
                    <a:pt x="152476" y="154762"/>
                  </a:cubicBezTo>
                  <a:cubicBezTo>
                    <a:pt x="154305" y="152933"/>
                    <a:pt x="156286" y="152019"/>
                    <a:pt x="158420" y="152019"/>
                  </a:cubicBezTo>
                  <a:lnTo>
                    <a:pt x="200711" y="152019"/>
                  </a:lnTo>
                  <a:lnTo>
                    <a:pt x="205968" y="114986"/>
                  </a:lnTo>
                  <a:lnTo>
                    <a:pt x="190881" y="114986"/>
                  </a:lnTo>
                  <a:lnTo>
                    <a:pt x="190424" y="115671"/>
                  </a:lnTo>
                  <a:cubicBezTo>
                    <a:pt x="189052" y="120091"/>
                    <a:pt x="186690" y="123520"/>
                    <a:pt x="183337" y="125958"/>
                  </a:cubicBezTo>
                  <a:cubicBezTo>
                    <a:pt x="179375" y="128702"/>
                    <a:pt x="175184" y="130073"/>
                    <a:pt x="170764" y="130073"/>
                  </a:cubicBezTo>
                  <a:lnTo>
                    <a:pt x="151790" y="130073"/>
                  </a:lnTo>
                  <a:lnTo>
                    <a:pt x="164592" y="87325"/>
                  </a:lnTo>
                  <a:cubicBezTo>
                    <a:pt x="164897" y="86563"/>
                    <a:pt x="165354" y="85953"/>
                    <a:pt x="165963" y="85496"/>
                  </a:cubicBezTo>
                  <a:cubicBezTo>
                    <a:pt x="166573" y="85039"/>
                    <a:pt x="167259" y="84810"/>
                    <a:pt x="168021" y="84810"/>
                  </a:cubicBezTo>
                  <a:lnTo>
                    <a:pt x="199339" y="84810"/>
                  </a:lnTo>
                  <a:lnTo>
                    <a:pt x="196596" y="92811"/>
                  </a:lnTo>
                  <a:lnTo>
                    <a:pt x="208483" y="92811"/>
                  </a:lnTo>
                  <a:lnTo>
                    <a:pt x="209169" y="85496"/>
                  </a:lnTo>
                  <a:cubicBezTo>
                    <a:pt x="209169" y="84887"/>
                    <a:pt x="209283" y="84468"/>
                    <a:pt x="209512" y="84239"/>
                  </a:cubicBezTo>
                  <a:cubicBezTo>
                    <a:pt x="209740" y="84010"/>
                    <a:pt x="210083" y="83744"/>
                    <a:pt x="210540" y="83439"/>
                  </a:cubicBezTo>
                  <a:cubicBezTo>
                    <a:pt x="211302" y="82829"/>
                    <a:pt x="212141" y="82524"/>
                    <a:pt x="213055" y="82524"/>
                  </a:cubicBezTo>
                  <a:close/>
                  <a:moveTo>
                    <a:pt x="102641" y="59207"/>
                  </a:moveTo>
                  <a:lnTo>
                    <a:pt x="98298" y="88239"/>
                  </a:lnTo>
                  <a:lnTo>
                    <a:pt x="114757" y="88239"/>
                  </a:lnTo>
                  <a:lnTo>
                    <a:pt x="118643" y="59207"/>
                  </a:lnTo>
                  <a:close/>
                  <a:moveTo>
                    <a:pt x="400431" y="48692"/>
                  </a:moveTo>
                  <a:lnTo>
                    <a:pt x="419862" y="48692"/>
                  </a:lnTo>
                  <a:cubicBezTo>
                    <a:pt x="421538" y="48692"/>
                    <a:pt x="422872" y="49301"/>
                    <a:pt x="423862" y="50520"/>
                  </a:cubicBezTo>
                  <a:cubicBezTo>
                    <a:pt x="424853" y="51740"/>
                    <a:pt x="425272" y="53187"/>
                    <a:pt x="425120" y="54864"/>
                  </a:cubicBezTo>
                  <a:lnTo>
                    <a:pt x="406832" y="216027"/>
                  </a:lnTo>
                  <a:cubicBezTo>
                    <a:pt x="400126" y="216027"/>
                    <a:pt x="394564" y="213398"/>
                    <a:pt x="390144" y="208140"/>
                  </a:cubicBezTo>
                  <a:cubicBezTo>
                    <a:pt x="385724" y="202882"/>
                    <a:pt x="383819" y="196596"/>
                    <a:pt x="384429" y="189281"/>
                  </a:cubicBezTo>
                  <a:close/>
                  <a:moveTo>
                    <a:pt x="328879" y="48692"/>
                  </a:moveTo>
                  <a:lnTo>
                    <a:pt x="347624" y="48692"/>
                  </a:lnTo>
                  <a:lnTo>
                    <a:pt x="324764" y="197967"/>
                  </a:lnTo>
                  <a:cubicBezTo>
                    <a:pt x="323850" y="203301"/>
                    <a:pt x="321488" y="207645"/>
                    <a:pt x="317678" y="210998"/>
                  </a:cubicBezTo>
                  <a:cubicBezTo>
                    <a:pt x="313868" y="214350"/>
                    <a:pt x="309524" y="216027"/>
                    <a:pt x="304648" y="216027"/>
                  </a:cubicBezTo>
                  <a:lnTo>
                    <a:pt x="296418" y="216027"/>
                  </a:lnTo>
                  <a:lnTo>
                    <a:pt x="321107" y="55778"/>
                  </a:lnTo>
                  <a:cubicBezTo>
                    <a:pt x="321564" y="53645"/>
                    <a:pt x="322516" y="51930"/>
                    <a:pt x="323964" y="50635"/>
                  </a:cubicBezTo>
                  <a:cubicBezTo>
                    <a:pt x="325412" y="49339"/>
                    <a:pt x="327050" y="48692"/>
                    <a:pt x="328879" y="48692"/>
                  </a:cubicBezTo>
                  <a:close/>
                  <a:moveTo>
                    <a:pt x="499643" y="5943"/>
                  </a:moveTo>
                  <a:lnTo>
                    <a:pt x="583768" y="5943"/>
                  </a:lnTo>
                  <a:cubicBezTo>
                    <a:pt x="583006" y="10820"/>
                    <a:pt x="580911" y="14821"/>
                    <a:pt x="577482" y="17945"/>
                  </a:cubicBezTo>
                  <a:cubicBezTo>
                    <a:pt x="574053" y="21069"/>
                    <a:pt x="570052" y="22631"/>
                    <a:pt x="565480" y="22631"/>
                  </a:cubicBezTo>
                  <a:lnTo>
                    <a:pt x="497586" y="22631"/>
                  </a:lnTo>
                  <a:close/>
                  <a:moveTo>
                    <a:pt x="457581" y="5943"/>
                  </a:moveTo>
                  <a:lnTo>
                    <a:pt x="492785" y="5943"/>
                  </a:lnTo>
                  <a:lnTo>
                    <a:pt x="486156" y="56235"/>
                  </a:lnTo>
                  <a:lnTo>
                    <a:pt x="577139" y="56235"/>
                  </a:lnTo>
                  <a:lnTo>
                    <a:pt x="574624" y="74752"/>
                  </a:lnTo>
                  <a:lnTo>
                    <a:pt x="560680" y="74752"/>
                  </a:lnTo>
                  <a:lnTo>
                    <a:pt x="541934" y="216027"/>
                  </a:lnTo>
                  <a:lnTo>
                    <a:pt x="498272" y="216027"/>
                  </a:lnTo>
                  <a:lnTo>
                    <a:pt x="516788" y="74752"/>
                  </a:lnTo>
                  <a:lnTo>
                    <a:pt x="483641" y="74752"/>
                  </a:lnTo>
                  <a:lnTo>
                    <a:pt x="468325" y="191338"/>
                  </a:lnTo>
                  <a:cubicBezTo>
                    <a:pt x="467411" y="198196"/>
                    <a:pt x="464439" y="204063"/>
                    <a:pt x="459410" y="208940"/>
                  </a:cubicBezTo>
                  <a:cubicBezTo>
                    <a:pt x="454533" y="213665"/>
                    <a:pt x="448742" y="216027"/>
                    <a:pt x="442036" y="216027"/>
                  </a:cubicBezTo>
                  <a:lnTo>
                    <a:pt x="421234" y="216027"/>
                  </a:lnTo>
                  <a:lnTo>
                    <a:pt x="447751" y="15087"/>
                  </a:lnTo>
                  <a:cubicBezTo>
                    <a:pt x="448208" y="12344"/>
                    <a:pt x="449351" y="10134"/>
                    <a:pt x="451180" y="8458"/>
                  </a:cubicBezTo>
                  <a:cubicBezTo>
                    <a:pt x="453009" y="6782"/>
                    <a:pt x="455143" y="5943"/>
                    <a:pt x="457581" y="5943"/>
                  </a:cubicBezTo>
                  <a:close/>
                  <a:moveTo>
                    <a:pt x="173050" y="2514"/>
                  </a:moveTo>
                  <a:lnTo>
                    <a:pt x="284378" y="2514"/>
                  </a:lnTo>
                  <a:cubicBezTo>
                    <a:pt x="286055" y="2514"/>
                    <a:pt x="287426" y="2972"/>
                    <a:pt x="288493" y="3886"/>
                  </a:cubicBezTo>
                  <a:cubicBezTo>
                    <a:pt x="289560" y="5105"/>
                    <a:pt x="289941" y="6553"/>
                    <a:pt x="289636" y="8229"/>
                  </a:cubicBezTo>
                  <a:lnTo>
                    <a:pt x="284150" y="49835"/>
                  </a:lnTo>
                  <a:cubicBezTo>
                    <a:pt x="283083" y="56997"/>
                    <a:pt x="280340" y="62789"/>
                    <a:pt x="275920" y="67208"/>
                  </a:cubicBezTo>
                  <a:cubicBezTo>
                    <a:pt x="271501" y="71933"/>
                    <a:pt x="264719" y="74295"/>
                    <a:pt x="255575" y="74295"/>
                  </a:cubicBezTo>
                  <a:lnTo>
                    <a:pt x="222656" y="74295"/>
                  </a:lnTo>
                  <a:lnTo>
                    <a:pt x="224485" y="61265"/>
                  </a:lnTo>
                  <a:cubicBezTo>
                    <a:pt x="224637" y="59741"/>
                    <a:pt x="225323" y="58369"/>
                    <a:pt x="226542" y="57150"/>
                  </a:cubicBezTo>
                  <a:cubicBezTo>
                    <a:pt x="227762" y="56235"/>
                    <a:pt x="229133" y="55778"/>
                    <a:pt x="230657" y="55778"/>
                  </a:cubicBezTo>
                  <a:lnTo>
                    <a:pt x="238658" y="55778"/>
                  </a:lnTo>
                  <a:cubicBezTo>
                    <a:pt x="242316" y="55778"/>
                    <a:pt x="244450" y="54026"/>
                    <a:pt x="245059" y="50520"/>
                  </a:cubicBezTo>
                  <a:lnTo>
                    <a:pt x="249174" y="19888"/>
                  </a:lnTo>
                  <a:lnTo>
                    <a:pt x="220599" y="19888"/>
                  </a:lnTo>
                  <a:lnTo>
                    <a:pt x="212141" y="49377"/>
                  </a:lnTo>
                  <a:cubicBezTo>
                    <a:pt x="209397" y="57455"/>
                    <a:pt x="204749" y="63627"/>
                    <a:pt x="198196" y="67894"/>
                  </a:cubicBezTo>
                  <a:cubicBezTo>
                    <a:pt x="191643" y="72161"/>
                    <a:pt x="184785" y="74295"/>
                    <a:pt x="177622" y="74295"/>
                  </a:cubicBezTo>
                  <a:lnTo>
                    <a:pt x="162534" y="74295"/>
                  </a:lnTo>
                  <a:lnTo>
                    <a:pt x="181051" y="19888"/>
                  </a:lnTo>
                  <a:lnTo>
                    <a:pt x="166192" y="19888"/>
                  </a:lnTo>
                  <a:lnTo>
                    <a:pt x="168021" y="6401"/>
                  </a:lnTo>
                  <a:cubicBezTo>
                    <a:pt x="168173" y="5181"/>
                    <a:pt x="168707" y="4191"/>
                    <a:pt x="169621" y="3429"/>
                  </a:cubicBezTo>
                  <a:cubicBezTo>
                    <a:pt x="170688" y="2819"/>
                    <a:pt x="171831" y="2514"/>
                    <a:pt x="173050" y="2514"/>
                  </a:cubicBezTo>
                  <a:close/>
                  <a:moveTo>
                    <a:pt x="365455" y="228"/>
                  </a:moveTo>
                  <a:lnTo>
                    <a:pt x="400660" y="228"/>
                  </a:lnTo>
                  <a:lnTo>
                    <a:pt x="398374" y="18974"/>
                  </a:lnTo>
                  <a:lnTo>
                    <a:pt x="433349" y="18974"/>
                  </a:lnTo>
                  <a:lnTo>
                    <a:pt x="431749" y="30404"/>
                  </a:lnTo>
                  <a:cubicBezTo>
                    <a:pt x="431444" y="32537"/>
                    <a:pt x="430568" y="34252"/>
                    <a:pt x="429120" y="35547"/>
                  </a:cubicBezTo>
                  <a:cubicBezTo>
                    <a:pt x="427672" y="36843"/>
                    <a:pt x="426034" y="37490"/>
                    <a:pt x="424205" y="37490"/>
                  </a:cubicBezTo>
                  <a:lnTo>
                    <a:pt x="395859" y="37490"/>
                  </a:lnTo>
                  <a:lnTo>
                    <a:pt x="373456" y="206654"/>
                  </a:lnTo>
                  <a:cubicBezTo>
                    <a:pt x="372999" y="209397"/>
                    <a:pt x="371818" y="211645"/>
                    <a:pt x="369913" y="213398"/>
                  </a:cubicBezTo>
                  <a:cubicBezTo>
                    <a:pt x="368008" y="215151"/>
                    <a:pt x="365760" y="216027"/>
                    <a:pt x="363169" y="216027"/>
                  </a:cubicBezTo>
                  <a:lnTo>
                    <a:pt x="330251" y="216027"/>
                  </a:lnTo>
                  <a:lnTo>
                    <a:pt x="353797" y="37490"/>
                  </a:lnTo>
                  <a:lnTo>
                    <a:pt x="320650" y="37490"/>
                  </a:lnTo>
                  <a:lnTo>
                    <a:pt x="322250" y="25374"/>
                  </a:lnTo>
                  <a:cubicBezTo>
                    <a:pt x="322555" y="23393"/>
                    <a:pt x="323355" y="21831"/>
                    <a:pt x="324650" y="20688"/>
                  </a:cubicBezTo>
                  <a:cubicBezTo>
                    <a:pt x="325945" y="19545"/>
                    <a:pt x="327431" y="18974"/>
                    <a:pt x="329108" y="18974"/>
                  </a:cubicBezTo>
                  <a:lnTo>
                    <a:pt x="356311" y="18974"/>
                  </a:lnTo>
                  <a:lnTo>
                    <a:pt x="357911" y="7315"/>
                  </a:lnTo>
                  <a:cubicBezTo>
                    <a:pt x="358216" y="5334"/>
                    <a:pt x="359092" y="3657"/>
                    <a:pt x="360540" y="2286"/>
                  </a:cubicBezTo>
                  <a:cubicBezTo>
                    <a:pt x="361988" y="914"/>
                    <a:pt x="363626" y="228"/>
                    <a:pt x="365455" y="228"/>
                  </a:cubicBezTo>
                  <a:close/>
                  <a:moveTo>
                    <a:pt x="42062" y="0"/>
                  </a:moveTo>
                  <a:lnTo>
                    <a:pt x="86639" y="0"/>
                  </a:lnTo>
                  <a:lnTo>
                    <a:pt x="83896" y="3657"/>
                  </a:lnTo>
                  <a:lnTo>
                    <a:pt x="155905" y="3657"/>
                  </a:lnTo>
                  <a:cubicBezTo>
                    <a:pt x="157429" y="3657"/>
                    <a:pt x="158572" y="4267"/>
                    <a:pt x="159334" y="5486"/>
                  </a:cubicBezTo>
                  <a:cubicBezTo>
                    <a:pt x="160096" y="6705"/>
                    <a:pt x="160172" y="8077"/>
                    <a:pt x="159563" y="9601"/>
                  </a:cubicBezTo>
                  <a:lnTo>
                    <a:pt x="145161" y="41834"/>
                  </a:lnTo>
                  <a:lnTo>
                    <a:pt x="157962" y="41834"/>
                  </a:lnTo>
                  <a:lnTo>
                    <a:pt x="135788" y="198882"/>
                  </a:lnTo>
                  <a:cubicBezTo>
                    <a:pt x="135179" y="203606"/>
                    <a:pt x="133274" y="207645"/>
                    <a:pt x="130073" y="210998"/>
                  </a:cubicBezTo>
                  <a:cubicBezTo>
                    <a:pt x="126873" y="214198"/>
                    <a:pt x="123215" y="215798"/>
                    <a:pt x="119100" y="215798"/>
                  </a:cubicBezTo>
                  <a:lnTo>
                    <a:pt x="96698" y="215798"/>
                  </a:lnTo>
                  <a:lnTo>
                    <a:pt x="104927" y="156591"/>
                  </a:lnTo>
                  <a:lnTo>
                    <a:pt x="88925" y="156591"/>
                  </a:lnTo>
                  <a:lnTo>
                    <a:pt x="80924" y="212369"/>
                  </a:lnTo>
                  <a:lnTo>
                    <a:pt x="54635" y="212369"/>
                  </a:lnTo>
                  <a:lnTo>
                    <a:pt x="62408" y="156591"/>
                  </a:lnTo>
                  <a:lnTo>
                    <a:pt x="46177" y="156591"/>
                  </a:lnTo>
                  <a:lnTo>
                    <a:pt x="40233" y="198425"/>
                  </a:lnTo>
                  <a:cubicBezTo>
                    <a:pt x="39624" y="203301"/>
                    <a:pt x="37643" y="207492"/>
                    <a:pt x="34290" y="210998"/>
                  </a:cubicBezTo>
                  <a:cubicBezTo>
                    <a:pt x="30785" y="214198"/>
                    <a:pt x="26975" y="215798"/>
                    <a:pt x="22860" y="215798"/>
                  </a:cubicBezTo>
                  <a:lnTo>
                    <a:pt x="0" y="215798"/>
                  </a:lnTo>
                  <a:lnTo>
                    <a:pt x="24689" y="41834"/>
                  </a:lnTo>
                  <a:lnTo>
                    <a:pt x="62636" y="41834"/>
                  </a:lnTo>
                  <a:lnTo>
                    <a:pt x="55778" y="88239"/>
                  </a:lnTo>
                  <a:lnTo>
                    <a:pt x="72009" y="88239"/>
                  </a:lnTo>
                  <a:lnTo>
                    <a:pt x="76124" y="59207"/>
                  </a:lnTo>
                  <a:lnTo>
                    <a:pt x="64694" y="59207"/>
                  </a:lnTo>
                  <a:lnTo>
                    <a:pt x="67437" y="41834"/>
                  </a:lnTo>
                  <a:lnTo>
                    <a:pt x="103098" y="41834"/>
                  </a:lnTo>
                  <a:lnTo>
                    <a:pt x="111785" y="21031"/>
                  </a:lnTo>
                  <a:lnTo>
                    <a:pt x="74981" y="21031"/>
                  </a:lnTo>
                  <a:cubicBezTo>
                    <a:pt x="69189" y="31089"/>
                    <a:pt x="61722" y="36119"/>
                    <a:pt x="52578" y="36119"/>
                  </a:cubicBezTo>
                  <a:lnTo>
                    <a:pt x="21031" y="36119"/>
                  </a:lnTo>
                  <a:lnTo>
                    <a:pt x="36804" y="3200"/>
                  </a:lnTo>
                  <a:cubicBezTo>
                    <a:pt x="38328" y="1067"/>
                    <a:pt x="40081" y="0"/>
                    <a:pt x="42062" y="0"/>
                  </a:cubicBezTo>
                  <a:close/>
                </a:path>
              </a:pathLst>
            </a:custGeom>
            <a:solidFill>
              <a:schemeClr val="accent5">
                <a:lumMod val="40000"/>
                <a:lumOff val="60000"/>
              </a:schemeClr>
            </a:solidFill>
            <a:ln>
              <a:noFill/>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endParaRPr lang="zh-CN" altLang="en-US">
                <a:solidFill>
                  <a:prstClr val="white"/>
                </a:solidFill>
                <a:latin typeface="DOUYU Font" pitchFamily="2" charset="-122"/>
                <a:ea typeface="DOUYU Font" pitchFamily="2" charset="-122"/>
              </a:endParaRPr>
            </a:p>
          </p:txBody>
        </p:sp>
      </p:grpSp>
      <p:sp>
        <p:nvSpPr>
          <p:cNvPr id="19" name="矩形 18"/>
          <p:cNvSpPr/>
          <p:nvPr/>
        </p:nvSpPr>
        <p:spPr>
          <a:xfrm>
            <a:off x="520110" y="991047"/>
            <a:ext cx="11119712" cy="5262979"/>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latin typeface="Times New Roman" pitchFamily="18" charset="0"/>
                <a:ea typeface="楷体_GB2312" panose="02010609030101010101" pitchFamily="49" charset="-122"/>
                <a:cs typeface="Times New Roman" panose="02020603050405020304" pitchFamily="18" charset="0"/>
              </a:rPr>
              <a:t>铵根离子和氯离子之间存在离子键，铵根离子中氮原子和氢原子之间存在极性键，故</a:t>
            </a:r>
            <a:r>
              <a:rPr lang="en-US" altLang="zh-CN" sz="2800" kern="100">
                <a:latin typeface="Times New Roman" pitchFamily="18" charset="0"/>
                <a:ea typeface="楷体_GB2312" panose="02010609030101010101" pitchFamily="49" charset="-122"/>
                <a:cs typeface="Courier New" panose="02070309020205020404" pitchFamily="49" charset="0"/>
              </a:rPr>
              <a:t>A</a:t>
            </a:r>
            <a:r>
              <a:rPr lang="zh-CN" altLang="zh-CN" sz="2800" kern="100">
                <a:latin typeface="Times New Roman" pitchFamily="18" charset="0"/>
                <a:ea typeface="楷体_GB2312" panose="02010609030101010101" pitchFamily="49" charset="-122"/>
                <a:cs typeface="Times New Roman" panose="02020603050405020304" pitchFamily="18" charset="0"/>
              </a:rPr>
              <a:t>正确</a:t>
            </a:r>
            <a:r>
              <a:rPr lang="zh-CN" altLang="zh-CN" sz="2800" kern="100" smtClean="0">
                <a:latin typeface="Times New Roman" pitchFamily="18" charset="0"/>
                <a:ea typeface="楷体_GB2312" panose="02010609030101010101" pitchFamily="49" charset="-122"/>
                <a:cs typeface="Times New Roman" panose="02020603050405020304" pitchFamily="18" charset="0"/>
              </a:rPr>
              <a:t>；</a:t>
            </a:r>
            <a:endParaRPr lang="en-US" altLang="zh-CN" sz="2800" kern="100" smtClean="0">
              <a:latin typeface="Times New Roman" pitchFamily="18" charset="0"/>
              <a:ea typeface="楷体_GB2312" panose="02010609030101010101" pitchFamily="49" charset="-122"/>
              <a:cs typeface="Times New Roman" panose="02020603050405020304" pitchFamily="18" charset="0"/>
            </a:endParaRPr>
          </a:p>
          <a:p>
            <a:pPr algn="just">
              <a:lnSpc>
                <a:spcPct val="150000"/>
              </a:lnSpc>
              <a:spcAft>
                <a:spcPct val="0"/>
              </a:spcAft>
            </a:pPr>
            <a:r>
              <a:rPr lang="zh-CN" altLang="zh-CN" sz="2800" kern="100" smtClean="0">
                <a:latin typeface="Times New Roman" pitchFamily="18" charset="0"/>
                <a:ea typeface="楷体_GB2312" panose="02010609030101010101" pitchFamily="49" charset="-122"/>
                <a:cs typeface="Times New Roman" panose="02020603050405020304" pitchFamily="18" charset="0"/>
              </a:rPr>
              <a:t>此</a:t>
            </a:r>
            <a:r>
              <a:rPr lang="zh-CN" altLang="zh-CN" sz="2800" kern="100">
                <a:latin typeface="Times New Roman" pitchFamily="18" charset="0"/>
                <a:ea typeface="楷体_GB2312" panose="02010609030101010101" pitchFamily="49" charset="-122"/>
                <a:cs typeface="Times New Roman" panose="02020603050405020304" pitchFamily="18" charset="0"/>
              </a:rPr>
              <a:t>反应过程中既有铵根离子和氯离子之间的离子键、氮原子和氢原子之间的极性键断裂，也有钙离子和氯离子之间的离子键和水中氧原子和氢原子之间的极性键形成，故</a:t>
            </a:r>
            <a:r>
              <a:rPr lang="en-US" altLang="zh-CN" sz="2800" kern="100">
                <a:latin typeface="Times New Roman" pitchFamily="18" charset="0"/>
                <a:ea typeface="楷体_GB2312" panose="02010609030101010101" pitchFamily="49" charset="-122"/>
                <a:cs typeface="Courier New" panose="02070309020205020404" pitchFamily="49" charset="0"/>
              </a:rPr>
              <a:t>B</a:t>
            </a:r>
            <a:r>
              <a:rPr lang="zh-CN" altLang="zh-CN" sz="2800" kern="100">
                <a:latin typeface="Times New Roman" pitchFamily="18" charset="0"/>
                <a:ea typeface="楷体_GB2312" panose="02010609030101010101" pitchFamily="49" charset="-122"/>
                <a:cs typeface="Times New Roman" panose="02020603050405020304" pitchFamily="18" charset="0"/>
              </a:rPr>
              <a:t>正确</a:t>
            </a:r>
            <a:r>
              <a:rPr lang="zh-CN" altLang="zh-CN" sz="2800" kern="100" smtClean="0">
                <a:latin typeface="Times New Roman" pitchFamily="18" charset="0"/>
                <a:ea typeface="楷体_GB2312" panose="02010609030101010101" pitchFamily="49" charset="-122"/>
                <a:cs typeface="Times New Roman" panose="02020603050405020304" pitchFamily="18" charset="0"/>
              </a:rPr>
              <a:t>；</a:t>
            </a:r>
            <a:endParaRPr lang="en-US" altLang="zh-CN" sz="2800" kern="100" smtClean="0">
              <a:latin typeface="Times New Roman" pitchFamily="18" charset="0"/>
              <a:ea typeface="楷体_GB2312" panose="02010609030101010101" pitchFamily="49" charset="-122"/>
              <a:cs typeface="Times New Roman" panose="02020603050405020304" pitchFamily="18" charset="0"/>
            </a:endParaRPr>
          </a:p>
          <a:p>
            <a:pPr algn="just">
              <a:lnSpc>
                <a:spcPct val="150000"/>
              </a:lnSpc>
              <a:spcAft>
                <a:spcPct val="0"/>
              </a:spcAft>
            </a:pPr>
            <a:r>
              <a:rPr lang="zh-CN" altLang="zh-CN" sz="2800" kern="100" smtClean="0">
                <a:latin typeface="Times New Roman" pitchFamily="18" charset="0"/>
                <a:ea typeface="楷体_GB2312" panose="02010609030101010101" pitchFamily="49" charset="-122"/>
                <a:cs typeface="Times New Roman" panose="02020603050405020304" pitchFamily="18" charset="0"/>
              </a:rPr>
              <a:t>氢</a:t>
            </a:r>
            <a:r>
              <a:rPr lang="zh-CN" altLang="zh-CN" sz="2800" kern="100">
                <a:latin typeface="Times New Roman" pitchFamily="18" charset="0"/>
                <a:ea typeface="楷体_GB2312" panose="02010609030101010101" pitchFamily="49" charset="-122"/>
                <a:cs typeface="Times New Roman" panose="02020603050405020304" pitchFamily="18" charset="0"/>
              </a:rPr>
              <a:t>氧化钙中氧原子与氢原子之间形成共价键，则</a:t>
            </a:r>
            <a:r>
              <a:rPr lang="en-US" altLang="zh-CN" sz="2800" kern="100">
                <a:latin typeface="Times New Roman" pitchFamily="18" charset="0"/>
                <a:ea typeface="楷体_GB2312" panose="02010609030101010101" pitchFamily="49" charset="-122"/>
                <a:cs typeface="Courier New" panose="02070309020205020404" pitchFamily="49" charset="0"/>
              </a:rPr>
              <a:t>1 mol Ca(OH)</a:t>
            </a:r>
            <a:r>
              <a:rPr lang="en-US" altLang="zh-CN" sz="2800" kern="100" baseline="-25000">
                <a:latin typeface="Times New Roman" pitchFamily="18" charset="0"/>
                <a:ea typeface="楷体_GB2312" panose="02010609030101010101" pitchFamily="49" charset="-122"/>
                <a:cs typeface="Courier New" panose="02070309020205020404" pitchFamily="49" charset="0"/>
              </a:rPr>
              <a:t>2</a:t>
            </a:r>
            <a:r>
              <a:rPr lang="zh-CN" altLang="zh-CN" sz="2800" kern="100">
                <a:latin typeface="Times New Roman" pitchFamily="18" charset="0"/>
                <a:ea typeface="楷体_GB2312" panose="02010609030101010101" pitchFamily="49" charset="-122"/>
                <a:cs typeface="Times New Roman" panose="02020603050405020304" pitchFamily="18" charset="0"/>
              </a:rPr>
              <a:t>含</a:t>
            </a:r>
            <a:r>
              <a:rPr lang="en-US" altLang="zh-CN" sz="2800" kern="100">
                <a:latin typeface="Times New Roman" pitchFamily="18" charset="0"/>
                <a:ea typeface="楷体_GB2312" panose="02010609030101010101" pitchFamily="49" charset="-122"/>
                <a:cs typeface="Courier New" panose="02070309020205020404" pitchFamily="49" charset="0"/>
              </a:rPr>
              <a:t>2 mol O—H</a:t>
            </a:r>
            <a:r>
              <a:rPr lang="zh-CN" altLang="zh-CN" sz="2800" kern="100">
                <a:latin typeface="Times New Roman" pitchFamily="18" charset="0"/>
                <a:ea typeface="楷体_GB2312" panose="02010609030101010101" pitchFamily="49" charset="-122"/>
                <a:cs typeface="Times New Roman" panose="02020603050405020304" pitchFamily="18" charset="0"/>
              </a:rPr>
              <a:t>，氨气分子中氮原子与氢原子形成共价键，</a:t>
            </a:r>
            <a:r>
              <a:rPr lang="en-US" altLang="zh-CN" sz="2800" kern="100">
                <a:latin typeface="Times New Roman" pitchFamily="18" charset="0"/>
                <a:ea typeface="楷体_GB2312" panose="02010609030101010101" pitchFamily="49" charset="-122"/>
                <a:cs typeface="Courier New" panose="02070309020205020404" pitchFamily="49" charset="0"/>
              </a:rPr>
              <a:t>1 mol NH</a:t>
            </a:r>
            <a:r>
              <a:rPr lang="en-US" altLang="zh-CN" sz="2800" kern="100" baseline="-25000">
                <a:latin typeface="Times New Roman" pitchFamily="18" charset="0"/>
                <a:ea typeface="楷体_GB2312" panose="02010609030101010101" pitchFamily="49" charset="-122"/>
                <a:cs typeface="Courier New" panose="02070309020205020404" pitchFamily="49" charset="0"/>
              </a:rPr>
              <a:t>3</a:t>
            </a:r>
            <a:r>
              <a:rPr lang="zh-CN" altLang="zh-CN" sz="2800" kern="100">
                <a:latin typeface="Times New Roman" pitchFamily="18" charset="0"/>
                <a:ea typeface="楷体_GB2312" panose="02010609030101010101" pitchFamily="49" charset="-122"/>
                <a:cs typeface="Times New Roman" panose="02020603050405020304" pitchFamily="18" charset="0"/>
              </a:rPr>
              <a:t>含</a:t>
            </a:r>
            <a:r>
              <a:rPr lang="en-US" altLang="zh-CN" sz="2800" kern="100">
                <a:latin typeface="Times New Roman" pitchFamily="18" charset="0"/>
                <a:ea typeface="楷体_GB2312" panose="02010609030101010101" pitchFamily="49" charset="-122"/>
                <a:cs typeface="Courier New" panose="02070309020205020404" pitchFamily="49" charset="0"/>
              </a:rPr>
              <a:t>3 mol N—H</a:t>
            </a:r>
            <a:r>
              <a:rPr lang="zh-CN" altLang="zh-CN" sz="2800" kern="100">
                <a:latin typeface="Times New Roman" pitchFamily="18" charset="0"/>
                <a:ea typeface="楷体_GB2312" panose="02010609030101010101" pitchFamily="49" charset="-122"/>
                <a:cs typeface="Times New Roman" panose="02020603050405020304" pitchFamily="18" charset="0"/>
              </a:rPr>
              <a:t>，故</a:t>
            </a:r>
            <a:r>
              <a:rPr lang="en-US" altLang="zh-CN" sz="2800" kern="100">
                <a:latin typeface="Times New Roman" pitchFamily="18" charset="0"/>
                <a:ea typeface="楷体_GB2312" panose="02010609030101010101" pitchFamily="49" charset="-122"/>
                <a:cs typeface="Courier New" panose="02070309020205020404" pitchFamily="49" charset="0"/>
              </a:rPr>
              <a:t>C</a:t>
            </a:r>
            <a:r>
              <a:rPr lang="zh-CN" altLang="zh-CN" sz="2800" kern="100">
                <a:latin typeface="Times New Roman" pitchFamily="18" charset="0"/>
                <a:ea typeface="楷体_GB2312" panose="02010609030101010101" pitchFamily="49" charset="-122"/>
                <a:cs typeface="Times New Roman" panose="02020603050405020304" pitchFamily="18" charset="0"/>
              </a:rPr>
              <a:t>正确</a:t>
            </a:r>
            <a:r>
              <a:rPr lang="zh-CN" altLang="zh-CN" sz="2800" kern="100" smtClean="0">
                <a:latin typeface="Times New Roman" pitchFamily="18" charset="0"/>
                <a:ea typeface="楷体_GB2312" panose="02010609030101010101" pitchFamily="49" charset="-122"/>
                <a:cs typeface="Times New Roman" panose="02020603050405020304" pitchFamily="18" charset="0"/>
              </a:rPr>
              <a:t>；</a:t>
            </a:r>
            <a:endParaRPr lang="zh-CN" altLang="zh-CN" sz="1050" kern="100">
              <a:effectLst/>
              <a:latin typeface="宋体" pitchFamily="2" charset="-122"/>
              <a:ea typeface="宋体" pitchFamily="2" charset="-122"/>
              <a:cs typeface="Courier New" panose="02070309020205020404" pitchFamily="49" charset="0"/>
            </a:endParaRPr>
          </a:p>
        </p:txBody>
      </p:sp>
      <p:sp>
        <p:nvSpPr>
          <p:cNvPr id="32" name="Rectangle 21">
            <a:hlinkClick r:id="rId3" action="ppaction://hlinksldjump?num=2"/>
          </p:cNvPr>
          <p:cNvSpPr>
            <a:spLocks noChangeArrowheads="1"/>
          </p:cNvSpPr>
          <p:nvPr/>
        </p:nvSpPr>
        <p:spPr bwMode="auto">
          <a:xfrm>
            <a:off x="164023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a:t>
            </a:r>
          </a:p>
        </p:txBody>
      </p:sp>
      <p:sp>
        <p:nvSpPr>
          <p:cNvPr id="33" name="Rectangle 21">
            <a:hlinkClick r:id="rId4" action="ppaction://hlinksldjump?num=3"/>
          </p:cNvPr>
          <p:cNvSpPr>
            <a:spLocks noChangeArrowheads="1"/>
          </p:cNvSpPr>
          <p:nvPr/>
        </p:nvSpPr>
        <p:spPr bwMode="auto">
          <a:xfrm>
            <a:off x="204989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2</a:t>
            </a:r>
          </a:p>
        </p:txBody>
      </p:sp>
      <p:sp>
        <p:nvSpPr>
          <p:cNvPr id="34" name="Rectangle 21">
            <a:hlinkClick r:id="rId5" action="ppaction://hlinksldjump?num=5"/>
          </p:cNvPr>
          <p:cNvSpPr>
            <a:spLocks noChangeArrowheads="1"/>
          </p:cNvSpPr>
          <p:nvPr/>
        </p:nvSpPr>
        <p:spPr bwMode="auto">
          <a:xfrm>
            <a:off x="245955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3</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38" name="Rectangle 21">
            <a:hlinkClick r:id="rId6" action="ppaction://hlinksldjump?num=12"/>
          </p:cNvPr>
          <p:cNvSpPr>
            <a:spLocks noChangeArrowheads="1"/>
          </p:cNvSpPr>
          <p:nvPr/>
        </p:nvSpPr>
        <p:spPr bwMode="auto">
          <a:xfrm>
            <a:off x="409818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7</a:t>
            </a:r>
          </a:p>
        </p:txBody>
      </p:sp>
      <p:sp>
        <p:nvSpPr>
          <p:cNvPr id="39" name="Rectangle 21">
            <a:hlinkClick r:id="rId7" action="ppaction://hlinksldjump?num=14"/>
          </p:cNvPr>
          <p:cNvSpPr>
            <a:spLocks noChangeArrowheads="1"/>
          </p:cNvSpPr>
          <p:nvPr/>
        </p:nvSpPr>
        <p:spPr bwMode="auto">
          <a:xfrm>
            <a:off x="450784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8</a:t>
            </a:r>
          </a:p>
        </p:txBody>
      </p:sp>
      <p:sp>
        <p:nvSpPr>
          <p:cNvPr id="40" name="Rectangle 21">
            <a:hlinkClick r:id="rId8" action="ppaction://hlinksldjump?num=16"/>
          </p:cNvPr>
          <p:cNvSpPr>
            <a:spLocks noChangeArrowheads="1"/>
          </p:cNvSpPr>
          <p:nvPr/>
        </p:nvSpPr>
        <p:spPr bwMode="auto">
          <a:xfrm>
            <a:off x="4917499" y="278414"/>
            <a:ext cx="288000" cy="288000"/>
          </a:xfrm>
          <a:prstGeom prst="roundRect">
            <a:avLst/>
          </a:prstGeom>
          <a:solidFill>
            <a:srgbClr val="00B0F0"/>
          </a:solidFill>
          <a:ln w="9525">
            <a:noFill/>
            <a:miter lim="800000"/>
          </a:ln>
          <a:effectLs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bg1"/>
                </a:solidFill>
                <a:latin typeface="Arial" pitchFamily="34" charset="0"/>
                <a:ea typeface="楷体" pitchFamily="49" charset="-122"/>
                <a:cs typeface="Arial" pitchFamily="34" charset="0"/>
              </a:rPr>
              <a:t>9</a:t>
            </a:r>
          </a:p>
        </p:txBody>
      </p:sp>
      <p:sp>
        <p:nvSpPr>
          <p:cNvPr id="41" name="Rectangle 21"/>
          <p:cNvSpPr>
            <a:spLocks noChangeArrowheads="1"/>
          </p:cNvSpPr>
          <p:nvPr/>
        </p:nvSpPr>
        <p:spPr bwMode="auto">
          <a:xfrm>
            <a:off x="532715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10</a:t>
            </a:r>
          </a:p>
        </p:txBody>
      </p:sp>
      <p:sp>
        <p:nvSpPr>
          <p:cNvPr id="42" name="Rectangle 21"/>
          <p:cNvSpPr>
            <a:spLocks noChangeArrowheads="1"/>
          </p:cNvSpPr>
          <p:nvPr/>
        </p:nvSpPr>
        <p:spPr bwMode="auto">
          <a:xfrm>
            <a:off x="573681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11</a:t>
            </a:r>
          </a:p>
        </p:txBody>
      </p:sp>
      <p:sp>
        <p:nvSpPr>
          <p:cNvPr id="43" name="Rectangle 21"/>
          <p:cNvSpPr>
            <a:spLocks noChangeArrowheads="1"/>
          </p:cNvSpPr>
          <p:nvPr/>
        </p:nvSpPr>
        <p:spPr bwMode="auto">
          <a:xfrm>
            <a:off x="614647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12</a:t>
            </a:r>
          </a:p>
        </p:txBody>
      </p:sp>
      <p:sp>
        <p:nvSpPr>
          <p:cNvPr id="44" name="Rectangle 21"/>
          <p:cNvSpPr>
            <a:spLocks noChangeArrowheads="1"/>
          </p:cNvSpPr>
          <p:nvPr/>
        </p:nvSpPr>
        <p:spPr bwMode="auto">
          <a:xfrm>
            <a:off x="655613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13</a:t>
            </a:r>
          </a:p>
        </p:txBody>
      </p:sp>
      <p:sp>
        <p:nvSpPr>
          <p:cNvPr id="25" name="Rectangle 21">
            <a:hlinkClick r:id="rId9" action="ppaction://hlinksldjump?num=7"/>
          </p:cNvPr>
          <p:cNvSpPr>
            <a:spLocks noChangeArrowheads="1"/>
          </p:cNvSpPr>
          <p:nvPr/>
        </p:nvSpPr>
        <p:spPr bwMode="auto">
          <a:xfrm>
            <a:off x="286920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4</a:t>
            </a:r>
          </a:p>
        </p:txBody>
      </p:sp>
      <p:sp>
        <p:nvSpPr>
          <p:cNvPr id="26" name="Rectangle 21">
            <a:hlinkClick r:id="rId10" action="ppaction://hlinksldjump?num=8"/>
          </p:cNvPr>
          <p:cNvSpPr>
            <a:spLocks noChangeArrowheads="1"/>
          </p:cNvSpPr>
          <p:nvPr/>
        </p:nvSpPr>
        <p:spPr bwMode="auto">
          <a:xfrm>
            <a:off x="327886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5</a:t>
            </a:r>
          </a:p>
        </p:txBody>
      </p:sp>
      <p:sp>
        <p:nvSpPr>
          <p:cNvPr id="27" name="Rectangle 21">
            <a:hlinkClick r:id="rId11" action="ppaction://hlinksldjump?num=10"/>
          </p:cNvPr>
          <p:cNvSpPr>
            <a:spLocks noChangeArrowheads="1"/>
          </p:cNvSpPr>
          <p:nvPr/>
        </p:nvSpPr>
        <p:spPr bwMode="auto">
          <a:xfrm>
            <a:off x="368852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6</a:t>
            </a:r>
          </a:p>
        </p:txBody>
      </p:sp>
      <p:sp>
        <p:nvSpPr>
          <p:cNvPr id="21" name="Rectangle 21"/>
          <p:cNvSpPr>
            <a:spLocks noChangeArrowheads="1"/>
          </p:cNvSpPr>
          <p:nvPr/>
        </p:nvSpPr>
        <p:spPr bwMode="auto">
          <a:xfrm>
            <a:off x="696578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14</a:t>
            </a:r>
          </a:p>
        </p:txBody>
      </p:sp>
      <p:sp>
        <p:nvSpPr>
          <p:cNvPr id="23" name="Rectangle 21"/>
          <p:cNvSpPr>
            <a:spLocks noChangeArrowheads="1"/>
          </p:cNvSpPr>
          <p:nvPr/>
        </p:nvSpPr>
        <p:spPr bwMode="auto">
          <a:xfrm>
            <a:off x="737544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15</a:t>
            </a:r>
          </a:p>
        </p:txBody>
      </p:sp>
      <p:sp>
        <p:nvSpPr>
          <p:cNvPr id="29" name="Rectangle 21"/>
          <p:cNvSpPr>
            <a:spLocks noChangeArrowheads="1"/>
          </p:cNvSpPr>
          <p:nvPr/>
        </p:nvSpPr>
        <p:spPr bwMode="auto">
          <a:xfrm>
            <a:off x="7785104"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16</a:t>
            </a:r>
          </a:p>
        </p:txBody>
      </p:sp>
      <p:sp>
        <p:nvSpPr>
          <p:cNvPr id="24" name="Rectangle 21"/>
          <p:cNvSpPr>
            <a:spLocks noChangeArrowheads="1"/>
          </p:cNvSpPr>
          <p:nvPr/>
        </p:nvSpPr>
        <p:spPr bwMode="auto">
          <a:xfrm>
            <a:off x="819476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lumMod val="50000"/>
                    <a:lumOff val="50000"/>
                  </a:prstClr>
                </a:solidFill>
                <a:ea typeface="楷体" pitchFamily="49" charset="-122"/>
                <a:cs typeface="Arial" pitchFamily="34" charset="0"/>
              </a:rPr>
              <a:t>17</a:t>
            </a:r>
            <a:endParaRPr lang="en-US" altLang="zh-CN" sz="1400">
              <a:solidFill>
                <a:prstClr val="black">
                  <a:lumMod val="50000"/>
                  <a:lumOff val="50000"/>
                </a:prstClr>
              </a:solidFill>
              <a:ea typeface="楷体" pitchFamily="49" charset="-122"/>
              <a:cs typeface="Arial" pitchFamily="34" charset="0"/>
            </a:endParaRPr>
          </a:p>
        </p:txBody>
      </p:sp>
    </p:spTree>
    <p:extLst>
      <p:ext uri="{BB962C8B-B14F-4D97-AF65-F5344CB8AC3E}">
        <p14:creationId xmlns:p14="http://schemas.microsoft.com/office/powerpoint/2010/main" val="2485723829"/>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nodeType="with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blinds(horizontal)">
                                      <p:cBhvr>
                                        <p:cTn id="7" dur="500"/>
                                        <p:tgtEl>
                                          <p:spTgt spid="19">
                                            <p:txEl>
                                              <p:pRg st="0" end="0"/>
                                            </p:txEl>
                                          </p:spTgt>
                                        </p:tgtEl>
                                      </p:cBhvr>
                                    </p:animEffect>
                                  </p:childTnLst>
                                </p:cTn>
                              </p:par>
                            </p:childTnLst>
                          </p:cTn>
                        </p:par>
                      </p:childTnLst>
                    </p:cTn>
                  </p:par>
                  <p:par>
                    <p:cTn id="8" fill="hold" nodeType="clickPar">
                      <p:stCondLst>
                        <p:cond delay="indefinite"/>
                        <p:cond evt="onBegin" delay="0">
                          <p:tn val="7"/>
                        </p:cond>
                      </p:stCondLst>
                      <p:childTnLst>
                        <p:par>
                          <p:cTn id="9" fill="hold" nodeType="afterGroup">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blinds(horizontal)">
                                      <p:cBhvr>
                                        <p:cTn id="12" dur="500"/>
                                        <p:tgtEl>
                                          <p:spTgt spid="19">
                                            <p:txEl>
                                              <p:pRg st="1" end="1"/>
                                            </p:txEl>
                                          </p:spTgt>
                                        </p:tgtEl>
                                      </p:cBhvr>
                                    </p:animEffect>
                                  </p:childTnLst>
                                </p:cTn>
                              </p:par>
                            </p:childTnLst>
                          </p:cTn>
                        </p:par>
                      </p:childTnLst>
                    </p:cTn>
                  </p:par>
                  <p:par>
                    <p:cTn id="13" fill="hold" nodeType="clickPar">
                      <p:stCondLst>
                        <p:cond delay="indefinite"/>
                        <p:cond evt="onBegin" delay="0">
                          <p:tn val="12"/>
                        </p:cond>
                      </p:stCondLst>
                      <p:childTnLst>
                        <p:par>
                          <p:cTn id="14" fill="hold" nodeType="afterGroup">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19">
                                            <p:txEl>
                                              <p:pRg st="2" end="2"/>
                                            </p:txEl>
                                          </p:spTgt>
                                        </p:tgtEl>
                                        <p:attrNameLst>
                                          <p:attrName>style.visibility</p:attrName>
                                        </p:attrNameLst>
                                      </p:cBhvr>
                                      <p:to>
                                        <p:strVal val="visible"/>
                                      </p:to>
                                    </p:set>
                                    <p:animEffect transition="in" filter="blinds(horizontal)">
                                      <p:cBhvr>
                                        <p:cTn id="17" dur="500"/>
                                        <p:tgtEl>
                                          <p:spTgt spid="1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0413" cy="5589588"/>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https://d.book118.com/966041133233010100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8_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基本">
      <a:majorFont>
        <a:latin typeface="Arial Black"/>
        <a:ea typeface="微软雅黑" charset="-122"/>
        <a:cs typeface="Arial"/>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黑体"/>
        <a:cs typeface="Arial"/>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358</Paragraphs>
  <Slides>18</Slides>
  <Notes>1</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18</vt:i4>
      </vt:variant>
    </vt:vector>
  </HeadingPairs>
  <TitlesOfParts>
    <vt:vector baseType="lpstr" size="32">
      <vt:lpstr>Arial</vt:lpstr>
      <vt:lpstr>Calibri</vt:lpstr>
      <vt:lpstr>Arial Black</vt:lpstr>
      <vt:lpstr>微软雅黑</vt:lpstr>
      <vt:lpstr>黑体</vt:lpstr>
      <vt:lpstr>Times New Roman</vt:lpstr>
      <vt:lpstr>方正中等线简体</vt:lpstr>
      <vt:lpstr>宋体</vt:lpstr>
      <vt:lpstr>Courier New</vt:lpstr>
      <vt:lpstr>楷体</vt:lpstr>
      <vt:lpstr>华文细黑</vt:lpstr>
      <vt:lpstr>DOUYU Font</vt:lpstr>
      <vt:lpstr>楷体_GB2312</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2024-09-25T05:18:36.562</cp:lastPrinted>
  <dcterms:created xsi:type="dcterms:W3CDTF">2024-09-24T21:18:36Z</dcterms:created>
  <dcterms:modified xsi:type="dcterms:W3CDTF">2024-09-24T21:18:38Z</dcterms:modified>
</cp:coreProperties>
</file>