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3B88E-5C33-4025-9787-065F650CC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89660-FAE8-4CF6-A109-DDD7E89A3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916A6-9716-4E50-8178-0698EE785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7BBC1-85B8-4C0A-80AE-BEE337571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7451A8-2D9C-4EF5-BACA-15AA957F7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130A2F-8626-48A0-8D04-AA38CF568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D27DB0-B810-4CAE-B96F-1AC20CE6B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30271-E5D0-47C6-BE77-91717A147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D1263-B7B2-4B85-B36E-0099A0875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BB325-D12A-4A3A-A8B1-CD488AAF7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63BE5-4DB5-40BF-B47B-49340669F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412010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导医培训内容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导医的职责与角色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导医的沟通技巧与能力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导医的服务意识与态度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导医的医疗知识储备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导医的职业素养与道德规范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导医的培训与发展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导医的职责与角色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导医是医院提供的一项服务，旨在为患者提供就医指导、咨询和协助，帮助患者顺利完成就医流程。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导医的主要职责包括接待患者咨询、提供就医指导、安排患者就诊、协助患者完成各项手续、解答患者疑问等。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导医的职责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导医的定义与职责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549" r="3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338" b="33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导医在医疗体系中的角色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患者与医生之间的桥梁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导医充当患者与医生之间的沟通桥梁，帮助患者更好地理解医生的治疗建议和方案。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提供专业就医指导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导医具备丰富的医疗知识和经验，能够根据患者的病情和需求，提供专业的就医指导。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提升医院服务水平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导医的存在有助于提升医院的整体服务水平，提高患者满意度。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导医与医生密切合作，协助医生完成患者的诊疗工作，提高诊疗效率。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与护士协作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与行政人员协作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导医与护士共同协作，确保患者得到全面、专业的护理服务。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导医与行政人员保持良好沟通，确保医院各项工作的顺利开展。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导医与其他医疗人员的协作关系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导医的沟通技巧与能力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良好的沟通有助于建立信任，提高患者对导医的满意度。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通过有效的沟通，导医可以更准确地了解患者的病情和需求。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准确了解患者需求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良好的沟通有助于患者理解治疗方案，促进医患合作，提高治疗效果。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导医应耐心倾听患者的主诉，充分理解患者的需求和问题。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导医应使用简单易懂的语言，清晰地解释病情和治疗方案。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导医应注重面部表情、肢体语言等非语言沟通，增强沟通效果。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导医沟通技巧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依从性差的患者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导医应耐心解释治疗方案的重要性，提高患者的依从性。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焦虑患者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导医应给予安慰和鼓励，缓解患者的紧张情绪。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病情复杂的患者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导医应与患者充分沟通，了解病情细节，提供个性化的诊疗建议。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应对不同类型患者的沟通策略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导医的服务意识与态度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导医应积极主动地了解患者的需求和疑虑，并提供相应的解答和帮助。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导医应关注患者的就医体验，及时解决患者遇到的问题，提高患者满意度。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导医应尊重患者的隐私权，保护患者的个人信息，避免泄露。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服务意识的培养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耐心细致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导医应耐心细致地解答患者的问题，不厌其烦地提供帮助。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专业严谨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导医应具备专业知识和严谨的工作态度，确保为患者提供准确、专业的指导。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热情友好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导医应保持热情友好的态度，微笑服务，礼貌待人。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良好的服务态度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https://d.book118.com/966041201002010044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2024-09-12T04:04:34.096</cp:lastPrinted>
  <dcterms:created xsi:type="dcterms:W3CDTF">2024-09-11T20:04:34Z</dcterms:created>
  <dcterms:modified xsi:type="dcterms:W3CDTF">2024-09-11T20:04:36Z</dcterms:modified>
</cp:coreProperties>
</file>