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069D0-F82A-4B1C-A583-220E3B5FF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76037-A82F-42A6-8D0B-D5CB3BAA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27544-72BD-4ED2-9E93-638007BCE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82987-D9C4-4E7B-9D26-B3ADB1BF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2FBD58-0496-49F4-9106-72E2C1DFF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0219E0-C4FC-4C08-88B4-0F45251C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C31C9-2991-4905-AAC1-CC94C4B44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E34DE-91E7-4A5B-85F3-CF5610927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158EA-66E0-4BCD-B1E5-C568BC64C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29F21-555D-4D47-942D-BD0E65C2E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ABA57-7F8E-499E-AEC9-48B1A398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4122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预防呼吸道疾病大规模爆发的指导意见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呼吸道疾病概述与现状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治疗方案与药物选择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康复期管理与心理干预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呼吸道疾病定义及分类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呼吸道疾病是指影响呼吸系统的各种疾病，包括上呼吸道感染（如感冒、喉炎）和下呼吸道感染（如支气管炎、肺炎）等。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根据病原体不同，呼吸道疾病可分为细菌性、病毒性和其他微生物性感染等。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全球及我国发病现状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全球范围内，呼吸道疾病发病率和死亡率一直居高不下，尤其在发展中国家。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在我国，呼吸道疾病是常见病、多发病之一，严重影响人民健康。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气候变化、环境污染、人口密集度、个人卫生习惯等。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飞沫传播、接触传播、气溶胶传播等。其中，飞沫传播是最主要的传播途径。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定期开窗通风，保持室内空气流通，降低病毒在密闭环境中的传播风险。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用肥皂和流动水洗手，或使用含有酒精的免洗洗手液，避免用手触摸眼、鼻、口等部位。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在公共场所或人员密集场所佩戴口罩，减少飞沫传播的风险。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通过媒体、社区、学校等途径，普及呼吸道疾病的防治知识，提高公众的防护意识和能力。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推广健康生活方式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鼓励公众保持健康的生活方式，包括均衡饮食、充足睡眠、适度锻炼等，提高身体免疫力。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如出现发热、咳嗽等呼吸道症状，应佩戴口罩及时就医，并告知医生自己的旅行史和接触史。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提高公众防护意识与能力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建立健全的呼吸道疾病监测网络，及时发现和报告疫情，为防控工作提供科学依据。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加强监测预警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制定完善的应急预案，加强应急队伍建设，提高应急处置能力。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强化应急处置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积极推广呼吸道疾病的疫苗接种工作，提高人群的免疫水平，降低疾病的发病率和死亡率。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推进疫苗接种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完善公共卫生体系建设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42" r="8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多数患者表现为持续性高热，可伴有寒战。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多为干咳，部分患者可咳出少量粘液痰。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随着病情发展，患者可能出现呼吸急促、呼吸困难等症状。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如乏力、肌肉酸痛、头痛等。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临床表现及特征分析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对于疑似细菌感染的患者，可进行细菌培养及药敏试验，以指导临床治疗。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病毒核酸检测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通过采集患者鼻咽拭子、痰液等样本，利用PCR技术检测病毒核酸，具有高灵敏度和特异性。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通过检测患者血清中特异性抗体，判断感染情况。抗体检测在病毒感染后期具有较高准确性。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实验室检测技术应用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https://d.book118.com/966041224040010045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2024-09-13T21:56:18.778</cp:lastPrinted>
  <dcterms:created xsi:type="dcterms:W3CDTF">2024-09-13T13:56:18Z</dcterms:created>
  <dcterms:modified xsi:type="dcterms:W3CDTF">2024-09-13T13:56:20Z</dcterms:modified>
</cp:coreProperties>
</file>