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9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10" Type="http://schemas.openxmlformats.org/officeDocument/2006/relationships/tags" Target="../tags/tag17.xml" /><Relationship Id="rId11" Type="http://schemas.openxmlformats.org/officeDocument/2006/relationships/slideMaster" Target="../slideMasters/slideMaster2.xml" /><Relationship Id="rId2" Type="http://schemas.openxmlformats.org/officeDocument/2006/relationships/image" Target="../media/image3.png" /><Relationship Id="rId3" Type="http://schemas.openxmlformats.org/officeDocument/2006/relationships/tags" Target="../tags/tag11.xml" /><Relationship Id="rId4" Type="http://schemas.openxmlformats.org/officeDocument/2006/relationships/image" Target="../media/image4.png"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tags" Target="../tags/tag16.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25.xml" /><Relationship Id="rId11" Type="http://schemas.openxmlformats.org/officeDocument/2006/relationships/slideMaster" Target="../slideMasters/slideMaster2.xml" /><Relationship Id="rId2" Type="http://schemas.openxmlformats.org/officeDocument/2006/relationships/tags" Target="../tags/tag18.xml" /><Relationship Id="rId3" Type="http://schemas.openxmlformats.org/officeDocument/2006/relationships/image" Target="../media/image1.png"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tags" Target="../tags/tag23.xml" /><Relationship Id="rId9" Type="http://schemas.openxmlformats.org/officeDocument/2006/relationships/tags" Target="../tags/tag24.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slideMaster" Target="../slideMasters/slideMaster2.xml" /><Relationship Id="rId2" Type="http://schemas.openxmlformats.org/officeDocument/2006/relationships/image" Target="../media/image3.png" /><Relationship Id="rId3" Type="http://schemas.openxmlformats.org/officeDocument/2006/relationships/tags" Target="../tags/tag27.xml" /><Relationship Id="rId4" Type="http://schemas.openxmlformats.org/officeDocument/2006/relationships/image" Target="../media/image4.png"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slideMaster" Target="../slideMasters/slideMaster2.xml" /><Relationship Id="rId2" Type="http://schemas.openxmlformats.org/officeDocument/2006/relationships/image" Target="../media/image3.png" /><Relationship Id="rId3" Type="http://schemas.openxmlformats.org/officeDocument/2006/relationships/tags" Target="../tags/tag36.xml" /><Relationship Id="rId4" Type="http://schemas.openxmlformats.org/officeDocument/2006/relationships/image" Target="../media/image4.pn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image" Target="../media/image5.png"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tags" Target="../tags/tag49.xml" /><Relationship Id="rId6" Type="http://schemas.openxmlformats.org/officeDocument/2006/relationships/tags" Target="../tags/tag50.xml" /><Relationship Id="rId7" Type="http://schemas.openxmlformats.org/officeDocument/2006/relationships/tags" Target="../tags/tag51.xml" /><Relationship Id="rId8" Type="http://schemas.openxmlformats.org/officeDocument/2006/relationships/tags" Target="../tags/tag5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3.xml"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2.png"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81.xml" /><Relationship Id="rId3" Type="http://schemas.openxmlformats.org/officeDocument/2006/relationships/image" Target="../media/image4.png"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7.xml" /><Relationship Id="rId10" Type="http://schemas.openxmlformats.org/officeDocument/2006/relationships/tags" Target="../tags/tag94.xml" /><Relationship Id="rId11" Type="http://schemas.openxmlformats.org/officeDocument/2006/relationships/slideMaster" Target="../slideMasters/slideMaster2.xml" /><Relationship Id="rId2" Type="http://schemas.openxmlformats.org/officeDocument/2006/relationships/image" Target="../media/image3.png" /><Relationship Id="rId3" Type="http://schemas.openxmlformats.org/officeDocument/2006/relationships/tags" Target="../tags/tag88.xml" /><Relationship Id="rId4" Type="http://schemas.openxmlformats.org/officeDocument/2006/relationships/image" Target="../media/image4.png"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7.png" /><Relationship Id="rId10" Type="http://schemas.openxmlformats.org/officeDocument/2006/relationships/slideMaster" Target="../slideMasters/slideMaster2.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7.png" /><Relationship Id="rId10"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7.png" /><Relationship Id="rId10"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7.png"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slideMaster" Target="../slideMasters/slideMaster2.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29.xml" /><Relationship Id="rId10" Type="http://schemas.openxmlformats.org/officeDocument/2006/relationships/slideMaster" Target="../slideMasters/slideMaster2.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image" Target="../media/image8.png" /><Relationship Id="rId8" Type="http://schemas.openxmlformats.org/officeDocument/2006/relationships/tags" Target="../tags/tag135.xml" /><Relationship Id="rId9" Type="http://schemas.openxmlformats.org/officeDocument/2006/relationships/tags" Target="../tags/tag136.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EE46A3-BA55-4F92-B7A1-1EC413333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B8B99-89E3-4FF5-9283-708DA3328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9355A7-9421-4E74-BCD9-5D39C958B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B03178-537D-4458-9D45-CEAD339AA4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40C5D7-FD2C-47DA-8CBB-6759CA01CD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332426-7702-4482-8C4B-2E041C54AD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37ADCE-BAB7-4FA9-BDE8-CA692F9539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139F6F-8103-4BC9-84B9-8ACDF85FF1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0318B-E089-4623-9B0D-88ABBCDB57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DA77F3-B370-4267-8311-5EA5E2BBA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6EDF4B-82C3-4283-AD35-56522BAB8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a:off x="0" y="0"/>
            <a:ext cx="2698974" cy="3429000"/>
          </a:xfrm>
          <a:prstGeom prst="rect">
            <a:avLst/>
          </a:prstGeom>
        </p:spPr>
      </p:pic>
      <p:pic>
        <p:nvPicPr>
          <p:cNvPr id="8" name="图片 7"/>
          <p:cNvPicPr>
            <a:picLocks noChangeAspect="1"/>
          </p:cNvPicPr>
          <p:nvPr>
            <p:custDataLst>
              <p:tags r:id="rId3"/>
            </p:custDataLst>
          </p:nvPr>
        </p:nvPicPr>
        <p:blipFill>
          <a:blip r:embed="rId1"/>
          <a:stretch>
            <a:fillRect/>
          </a:stretch>
        </p:blipFill>
        <p:spPr>
          <a:xfrm rot="10800000">
            <a:off x="6445026" y="3429000"/>
            <a:ext cx="2698974" cy="3429000"/>
          </a:xfrm>
          <a:prstGeom prst="rect">
            <a:avLst/>
          </a:prstGeom>
        </p:spPr>
      </p:pic>
      <p:pic>
        <p:nvPicPr>
          <p:cNvPr id="9" name="图片 8"/>
          <p:cNvPicPr>
            <a:picLocks noChangeAspect="1"/>
          </p:cNvPicPr>
          <p:nvPr>
            <p:custDataLst>
              <p:tags r:id="rId5"/>
            </p:custDataLst>
          </p:nvPr>
        </p:nvPicPr>
        <p:blipFill>
          <a:blip r:embed="rId4"/>
          <a:stretch>
            <a:fillRect/>
          </a:stretch>
        </p:blipFill>
        <p:spPr>
          <a:xfrm>
            <a:off x="3863549" y="4744587"/>
            <a:ext cx="1410439" cy="1134808"/>
          </a:xfrm>
          <a:prstGeom prst="rect">
            <a:avLst/>
          </a:prstGeom>
        </p:spPr>
      </p:pic>
      <p:cxnSp>
        <p:nvCxnSpPr>
          <p:cNvPr id="10" name="直接连接符 9"/>
          <p:cNvCxnSpPr/>
          <p:nvPr>
            <p:custDataLst>
              <p:tags r:id="rId6"/>
            </p:custDataLst>
          </p:nvPr>
        </p:nvCxnSpPr>
        <p:spPr>
          <a:xfrm>
            <a:off x="4438140" y="3296589"/>
            <a:ext cx="26125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7"/>
            </p:custDataLst>
          </p:nvPr>
        </p:nvSpPr>
        <p:spPr>
          <a:xfrm>
            <a:off x="1357915" y="1805067"/>
            <a:ext cx="6428171" cy="1225391"/>
          </a:xfrm>
        </p:spPr>
        <p:txBody>
          <a:bodyPr lIns="90000" tIns="46800" rIns="90000" bIns="46800" anchor="b" anchorCtr="0">
            <a:normAutofit/>
          </a:bodyPr>
          <a:lstStyle>
            <a:lvl1pPr algn="ctr">
              <a:defRPr sz="4500" u="none" strike="noStrike" kern="1200" cap="none" spc="600" normalizeH="0" baseline="0">
                <a:solidFill>
                  <a:schemeClr val="accent1"/>
                </a:solidFill>
                <a:uFillTx/>
                <a:latin typeface="Arial" pitchFamily="34" charset="0"/>
                <a:ea typeface="汉仪旗黑-85S"/>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8"/>
            </p:custDataLst>
          </p:nvPr>
        </p:nvSpPr>
        <p:spPr>
          <a:xfrm>
            <a:off x="2197172" y="3406524"/>
            <a:ext cx="5004450" cy="461098"/>
          </a:xfrm>
        </p:spPr>
        <p:txBody>
          <a:bodyPr lIns="90000" tIns="46800" rIns="90000" bIns="46800">
            <a:normAutofit/>
          </a:bodyPr>
          <a:lstStyle>
            <a:lvl1pPr marL="0" indent="0" algn="ctr" eaLnBrk="1" fontAlgn="auto" latinLnBrk="0" hangingPunct="1">
              <a:lnSpc>
                <a:spcPct val="100000"/>
              </a:lnSpc>
              <a:buNone/>
              <a:defRPr sz="1350" u="none" strike="noStrike" kern="1200" cap="none" spc="200" normalizeH="0" baseline="0">
                <a:solidFill>
                  <a:schemeClr val="tx1">
                    <a:lumMod val="85000"/>
                    <a:lumOff val="15000"/>
                  </a:schemeClr>
                </a:solidFill>
                <a:uFillTx/>
                <a:latin typeface="Arial"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单击此处编辑副标题</a:t>
            </a:r>
            <a:endParaRPr lang="zh-CN" altLang="en-US"/>
          </a:p>
        </p:txBody>
      </p:sp>
      <p:sp>
        <p:nvSpPr>
          <p:cNvPr id="16" name="日期占位符 15"/>
          <p:cNvSpPr>
            <a:spLocks noGrp="1"/>
          </p:cNvSpPr>
          <p:nvPr>
            <p:ph type="dt" sz="half" idx="10"/>
            <p:custDataLst>
              <p:tags r:id="rId9"/>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10"/>
            </p:custDataLst>
          </p:nvPr>
        </p:nvSpPr>
        <p:spPr>
          <a:xfrm>
            <a:off x="3087000" y="6389433"/>
            <a:ext cx="2970000" cy="237600"/>
          </a:xfrm>
        </p:spPr>
        <p:txBody>
          <a:bodyPr/>
          <a:lstStyle/>
          <a:p>
            <a:endParaRPr lang="zh-CN" altLang="en-US"/>
          </a:p>
        </p:txBody>
      </p:sp>
      <p:sp>
        <p:nvSpPr>
          <p:cNvPr id="18" name="灯片编号占位符 17"/>
          <p:cNvSpPr>
            <a:spLocks noGrp="1"/>
          </p:cNvSpPr>
          <p:nvPr>
            <p:ph type="sldNum" sz="quarter" idx="12"/>
            <p:custDataLst>
              <p:tags r:id="rId11"/>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grpSp>
        <p:nvGrpSpPr>
          <p:cNvPr id="8" name="组合 7"/>
          <p:cNvGrpSpPr/>
          <p:nvPr userDrawn="1">
            <p:custDataLst>
              <p:tags r:id="rId1"/>
            </p:custDataLst>
          </p:nvPr>
        </p:nvGrpSpPr>
        <p:grpSpPr>
          <a:xfrm>
            <a:off x="1" y="0"/>
            <a:ext cx="9143999" cy="6857999"/>
            <a:chOff x="1" y="0"/>
            <a:chExt cx="12191999" cy="6857999"/>
          </a:xfrm>
        </p:grpSpPr>
        <p:pic>
          <p:nvPicPr>
            <p:cNvPr id="10" name="图片 9"/>
            <p:cNvPicPr>
              <a:picLocks noChangeAspect="1"/>
            </p:cNvPicPr>
            <p:nvPr userDrawn="1">
              <p:custDataLst>
                <p:tags r:id="rId3"/>
              </p:custDataLst>
            </p:nvPr>
          </p:nvPicPr>
          <p:blipFill>
            <a:blip r:embed="rId2"/>
            <a:stretch>
              <a:fillRect/>
            </a:stretch>
          </p:blipFill>
          <p:spPr>
            <a:xfrm>
              <a:off x="1" y="0"/>
              <a:ext cx="1867398" cy="1779373"/>
            </a:xfrm>
            <a:prstGeom prst="rect">
              <a:avLst/>
            </a:prstGeom>
          </p:spPr>
        </p:pic>
        <p:pic>
          <p:nvPicPr>
            <p:cNvPr id="11" name="图片 10"/>
            <p:cNvPicPr>
              <a:picLocks noChangeAspect="1"/>
            </p:cNvPicPr>
            <p:nvPr userDrawn="1">
              <p:custDataLst>
                <p:tags r:id="rId5"/>
              </p:custDataLst>
            </p:nvPr>
          </p:nvPicPr>
          <p:blipFill>
            <a:blip r:embed="rId4"/>
            <a:stretch>
              <a:fillRect/>
            </a:stretch>
          </p:blipFill>
          <p:spPr>
            <a:xfrm rot="10800000">
              <a:off x="10416745" y="5166425"/>
              <a:ext cx="1775255" cy="1691574"/>
            </a:xfrm>
            <a:prstGeom prst="rect">
              <a:avLst/>
            </a:prstGeom>
          </p:spPr>
        </p:pic>
      </p:grpSp>
      <p:sp>
        <p:nvSpPr>
          <p:cNvPr id="2" name="标题 1"/>
          <p:cNvSpPr>
            <a:spLocks noGrp="1"/>
          </p:cNvSpPr>
          <p:nvPr>
            <p:ph type="title"/>
            <p:custDataLst>
              <p:tags r:id="rId6"/>
            </p:custDataLst>
          </p:nvPr>
        </p:nvSpPr>
        <p:spPr>
          <a:xfrm>
            <a:off x="502411" y="498479"/>
            <a:ext cx="8139178" cy="331473"/>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502411" y="1626121"/>
            <a:ext cx="8139178"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a:xfrm>
            <a:off x="322307" y="6349833"/>
            <a:ext cx="2700000" cy="316800"/>
          </a:xfrm>
        </p:spPr>
        <p:txBody>
          <a:bodyPr/>
          <a:lstStyle>
            <a:lvl1pPr>
              <a:defRPr baseline="0">
                <a:latin typeface="Arial" pitchFamily="34" charset="0"/>
                <a:ea typeface="微软雅黑"/>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2592000" y="6349833"/>
            <a:ext cx="3960000" cy="316800"/>
          </a:xfrm>
        </p:spPr>
        <p:txBody>
          <a:bodyPr/>
          <a:lstStyle>
            <a:lvl1pPr>
              <a:defRPr baseline="0">
                <a:latin typeface="Arial" pitchFamily="34" charset="0"/>
                <a:ea typeface="微软雅黑"/>
              </a:defRPr>
            </a:lvl1pPr>
          </a:lstStyle>
          <a:p>
            <a:endParaRPr lang="zh-CN" altLang="en-US"/>
          </a:p>
        </p:txBody>
      </p:sp>
      <p:sp>
        <p:nvSpPr>
          <p:cNvPr id="6" name="灯片编号占位符 5"/>
          <p:cNvSpPr>
            <a:spLocks noGrp="1"/>
          </p:cNvSpPr>
          <p:nvPr>
            <p:ph type="sldNum" sz="quarter" idx="12"/>
            <p:custDataLst>
              <p:tags r:id="rId10"/>
            </p:custDataLst>
          </p:nvPr>
        </p:nvSpPr>
        <p:spPr>
          <a:xfrm>
            <a:off x="6120450" y="6349833"/>
            <a:ext cx="2700000" cy="316800"/>
          </a:xfrm>
        </p:spPr>
        <p:txBody>
          <a:bodyPr/>
          <a:lstStyle>
            <a:lvl1pPr>
              <a:defRPr baseline="0">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stretch>
            <a:fillRect/>
          </a:stretch>
        </p:blipFill>
        <p:spPr>
          <a:xfrm>
            <a:off x="3866779" y="4744587"/>
            <a:ext cx="1410439" cy="113480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0" y="0"/>
            <a:ext cx="2698974" cy="3429000"/>
          </a:xfrm>
          <a:prstGeom prst="rect">
            <a:avLst/>
          </a:prstGeom>
        </p:spPr>
      </p:pic>
      <p:pic>
        <p:nvPicPr>
          <p:cNvPr id="8" name="图片 7"/>
          <p:cNvPicPr>
            <a:picLocks noChangeAspect="1"/>
          </p:cNvPicPr>
          <p:nvPr>
            <p:custDataLst>
              <p:tags r:id="rId5"/>
            </p:custDataLst>
          </p:nvPr>
        </p:nvPicPr>
        <p:blipFill>
          <a:blip r:embed="rId3"/>
          <a:stretch>
            <a:fillRect/>
          </a:stretch>
        </p:blipFill>
        <p:spPr>
          <a:xfrm rot="10800000">
            <a:off x="6445026" y="3429000"/>
            <a:ext cx="2698974" cy="3429000"/>
          </a:xfrm>
          <a:prstGeom prst="rect">
            <a:avLst/>
          </a:prstGeom>
        </p:spPr>
      </p:pic>
      <p:sp>
        <p:nvSpPr>
          <p:cNvPr id="4" name="日期占位符 3"/>
          <p:cNvSpPr>
            <a:spLocks noGrp="1"/>
          </p:cNvSpPr>
          <p:nvPr>
            <p:ph type="dt" sz="half" idx="10"/>
            <p:custDataLst>
              <p:tags r:id="rId6"/>
            </p:custDataLst>
          </p:nvPr>
        </p:nvSpPr>
        <p:spPr>
          <a:xfrm>
            <a:off x="322307" y="6349833"/>
            <a:ext cx="2700000" cy="316800"/>
          </a:xfrm>
        </p:spPr>
        <p:txBody>
          <a:bodyPr/>
          <a:lstStyle>
            <a:lvl1pPr>
              <a:defRPr baseline="0">
                <a:latin typeface="Arial" pitchFamily="34" charset="0"/>
                <a:ea typeface="微软雅黑"/>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2592000" y="6349833"/>
            <a:ext cx="3960000" cy="316800"/>
          </a:xfrm>
        </p:spPr>
        <p:txBody>
          <a:bodyPr/>
          <a:lstStyle>
            <a:lvl1pPr>
              <a:defRPr baseline="0">
                <a:latin typeface="Arial" pitchFamily="34" charset="0"/>
                <a:ea typeface="微软雅黑"/>
              </a:defRPr>
            </a:lvl1pPr>
          </a:lstStyle>
          <a:p>
            <a:endParaRPr lang="zh-CN" altLang="en-US"/>
          </a:p>
        </p:txBody>
      </p:sp>
      <p:sp>
        <p:nvSpPr>
          <p:cNvPr id="6" name="灯片编号占位符 5"/>
          <p:cNvSpPr>
            <a:spLocks noGrp="1"/>
          </p:cNvSpPr>
          <p:nvPr>
            <p:ph type="sldNum" sz="quarter" idx="12"/>
            <p:custDataLst>
              <p:tags r:id="rId8"/>
            </p:custDataLst>
          </p:nvPr>
        </p:nvSpPr>
        <p:spPr>
          <a:xfrm>
            <a:off x="6120450" y="6349833"/>
            <a:ext cx="2700000" cy="316800"/>
          </a:xfrm>
        </p:spPr>
        <p:txBody>
          <a:bodyPr/>
          <a:lstStyle>
            <a:lvl1pPr>
              <a:defRPr baseline="0">
                <a:latin typeface="Arial" pitchFamily="34" charset="0"/>
                <a:ea typeface="微软雅黑"/>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9"/>
            </p:custDataLst>
          </p:nvPr>
        </p:nvSpPr>
        <p:spPr>
          <a:xfrm>
            <a:off x="2204698" y="2316197"/>
            <a:ext cx="4881563" cy="864393"/>
          </a:xfrm>
          <a:noFill/>
        </p:spPr>
        <p:txBody>
          <a:bodyPr lIns="90000" tIns="46800" rIns="90000" bIns="46800" anchor="b" anchorCtr="0">
            <a:normAutofit/>
          </a:bodyPr>
          <a:lstStyle>
            <a:lvl1pPr algn="ctr">
              <a:defRPr sz="3600" u="none" strike="noStrike" kern="1200" cap="none" spc="300" normalizeH="0" baseline="0">
                <a:solidFill>
                  <a:schemeClr val="accent1"/>
                </a:solidFill>
                <a:uFillTx/>
                <a:latin typeface="Arial" pitchFamily="34" charset="0"/>
                <a:ea typeface="汉仪旗黑-85S"/>
              </a:defRPr>
            </a:lvl1pPr>
          </a:lstStyle>
          <a:p>
            <a:r>
              <a:rPr lang="zh-CN" altLang="en-US"/>
              <a:t>单击此处编辑标题</a:t>
            </a:r>
            <a:endParaRPr lang="zh-CN" altLang="en-US"/>
          </a:p>
        </p:txBody>
      </p:sp>
      <p:sp>
        <p:nvSpPr>
          <p:cNvPr id="3" name="文本占位符 2"/>
          <p:cNvSpPr>
            <a:spLocks noGrp="1"/>
          </p:cNvSpPr>
          <p:nvPr>
            <p:ph type="body" idx="1"/>
            <p:custDataLst>
              <p:tags r:id="rId10"/>
            </p:custDataLst>
          </p:nvPr>
        </p:nvSpPr>
        <p:spPr>
          <a:xfrm>
            <a:off x="2204698" y="3528930"/>
            <a:ext cx="4881563" cy="521968"/>
          </a:xfrm>
        </p:spPr>
        <p:txBody>
          <a:bodyPr lIns="90000" tIns="46800" rIns="90000" bIns="46800" anchor="t">
            <a:normAutofit/>
          </a:bodyPr>
          <a:lstStyle>
            <a:lvl1pPr marL="0" indent="0" algn="ctr" eaLnBrk="1" fontAlgn="auto" latinLnBrk="0" hangingPunct="1">
              <a:buNone/>
              <a:defRPr kumimoji="0" lang="zh-CN" altLang="en-US" sz="1500" b="0" i="0" u="none" strike="noStrike" kern="1200" cap="none" spc="150" normalizeH="0" baseline="0" noProof="1">
                <a:solidFill>
                  <a:schemeClr val="accent1"/>
                </a:solidFill>
                <a:uFillTx/>
                <a:latin typeface="Arial" pitchFamily="34" charset="0"/>
                <a:ea typeface="微软雅黑"/>
                <a:cs typeface="+mn-cs"/>
                <a:sym typeface="+mn-ea"/>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单击此处编辑母版文本样式</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grpSp>
        <p:nvGrpSpPr>
          <p:cNvPr id="9" name="组合 8"/>
          <p:cNvGrpSpPr/>
          <p:nvPr userDrawn="1">
            <p:custDataLst>
              <p:tags r:id="rId1"/>
            </p:custDataLst>
          </p:nvPr>
        </p:nvGrpSpPr>
        <p:grpSpPr>
          <a:xfrm>
            <a:off x="1" y="0"/>
            <a:ext cx="9143999" cy="6857999"/>
            <a:chOff x="1" y="0"/>
            <a:chExt cx="12191999" cy="6857999"/>
          </a:xfrm>
        </p:grpSpPr>
        <p:pic>
          <p:nvPicPr>
            <p:cNvPr id="11" name="图片 10"/>
            <p:cNvPicPr>
              <a:picLocks noChangeAspect="1"/>
            </p:cNvPicPr>
            <p:nvPr userDrawn="1">
              <p:custDataLst>
                <p:tags r:id="rId3"/>
              </p:custDataLst>
            </p:nvPr>
          </p:nvPicPr>
          <p:blipFill>
            <a:blip r:embed="rId2"/>
            <a:stretch>
              <a:fillRect/>
            </a:stretch>
          </p:blipFill>
          <p:spPr>
            <a:xfrm>
              <a:off x="1" y="0"/>
              <a:ext cx="1867398" cy="1779373"/>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rot="10800000">
              <a:off x="10416745" y="5166425"/>
              <a:ext cx="1775255" cy="1691574"/>
            </a:xfrm>
            <a:prstGeom prst="rect">
              <a:avLst/>
            </a:prstGeom>
          </p:spPr>
        </p:pic>
      </p:grpSp>
      <p:sp>
        <p:nvSpPr>
          <p:cNvPr id="2" name="标题 1"/>
          <p:cNvSpPr>
            <a:spLocks noGrp="1"/>
          </p:cNvSpPr>
          <p:nvPr>
            <p:ph type="title"/>
            <p:custDataLst>
              <p:tags r:id="rId6"/>
            </p:custDataLst>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502447" y="1626121"/>
            <a:ext cx="3962432"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4679158" y="1626121"/>
            <a:ext cx="3962432" cy="4041680"/>
          </a:xfrm>
        </p:spPr>
        <p:txBody>
          <a:bodyPr>
            <a:noAutofit/>
          </a:bodyPr>
          <a:lstStyle>
            <a:lvl1pPr>
              <a:defRPr sz="1200" u="none" strike="noStrike" kern="1200" cap="none" spc="0" normalizeH="0" baseline="0">
                <a:solidFill>
                  <a:schemeClr val="tx1">
                    <a:lumMod val="85000"/>
                    <a:lumOff val="15000"/>
                  </a:schemeClr>
                </a:solidFill>
                <a:uFillTx/>
                <a:latin typeface="Arial" pitchFamily="34" charset="0"/>
                <a:ea typeface="微软雅黑"/>
              </a:defRPr>
            </a:lvl1pPr>
            <a:lvl2pPr>
              <a:defRPr sz="1200" u="none" strike="noStrike" kern="1200" cap="none" spc="0" normalizeH="0" baseline="0">
                <a:solidFill>
                  <a:schemeClr val="tx1">
                    <a:lumMod val="85000"/>
                    <a:lumOff val="15000"/>
                  </a:schemeClr>
                </a:solidFill>
                <a:uFillTx/>
                <a:latin typeface="Arial" pitchFamily="34" charset="0"/>
                <a:ea typeface="微软雅黑"/>
              </a:defRPr>
            </a:lvl2pPr>
            <a:lvl3pPr>
              <a:defRPr sz="1200" u="none" strike="noStrike" kern="1200" cap="none" spc="0" normalizeH="0" baseline="0">
                <a:solidFill>
                  <a:schemeClr val="tx1">
                    <a:lumMod val="85000"/>
                    <a:lumOff val="15000"/>
                  </a:schemeClr>
                </a:solidFill>
                <a:uFillTx/>
                <a:latin typeface="Arial" pitchFamily="34" charset="0"/>
                <a:ea typeface="微软雅黑"/>
              </a:defRPr>
            </a:lvl3pPr>
            <a:lvl4pPr>
              <a:defRPr sz="1200" u="none" strike="noStrike" kern="1200" cap="none" spc="0" normalizeH="0" baseline="0">
                <a:solidFill>
                  <a:schemeClr val="tx1">
                    <a:lumMod val="85000"/>
                    <a:lumOff val="15000"/>
                  </a:schemeClr>
                </a:solidFill>
                <a:uFillTx/>
                <a:latin typeface="Arial" pitchFamily="34" charset="0"/>
                <a:ea typeface="微软雅黑"/>
              </a:defRPr>
            </a:lvl4pPr>
            <a:lvl5pPr>
              <a:defRPr sz="12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a:xfrm>
            <a:off x="322307" y="6349833"/>
            <a:ext cx="2700000" cy="316800"/>
          </a:xfrm>
        </p:spPr>
        <p:txBody>
          <a:bodyPr/>
          <a:lstStyle>
            <a:lvl1pPr>
              <a:defRPr baseline="0">
                <a:solidFill>
                  <a:schemeClr val="tx1">
                    <a:lumMod val="75000"/>
                    <a:lumOff val="25000"/>
                  </a:schemeClr>
                </a:solidFill>
                <a:latin typeface="Arial" pitchFamily="34" charset="0"/>
                <a:ea typeface="微软雅黑"/>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a:xfrm>
            <a:off x="2592000" y="6349833"/>
            <a:ext cx="3960000" cy="316800"/>
          </a:xfrm>
        </p:spPr>
        <p:txBody>
          <a:bodyPr/>
          <a:lstStyle>
            <a:lvl1pPr>
              <a:defRPr baseline="0">
                <a:solidFill>
                  <a:schemeClr val="tx1">
                    <a:lumMod val="75000"/>
                    <a:lumOff val="25000"/>
                  </a:schemeClr>
                </a:solidFill>
                <a:latin typeface="Arial" pitchFamily="34" charset="0"/>
                <a:ea typeface="微软雅黑"/>
              </a:defRPr>
            </a:lvl1pPr>
          </a:lstStyle>
          <a:p>
            <a:endParaRPr lang="zh-CN" altLang="en-US"/>
          </a:p>
        </p:txBody>
      </p:sp>
      <p:sp>
        <p:nvSpPr>
          <p:cNvPr id="7" name="灯片编号占位符 6"/>
          <p:cNvSpPr>
            <a:spLocks noGrp="1"/>
          </p:cNvSpPr>
          <p:nvPr>
            <p:ph type="sldNum" sz="quarter" idx="12"/>
            <p:custDataLst>
              <p:tags r:id="rId11"/>
            </p:custDataLst>
          </p:nvPr>
        </p:nvSpPr>
        <p:spPr>
          <a:xfrm>
            <a:off x="6120450" y="6349833"/>
            <a:ext cx="2700000" cy="316800"/>
          </a:xfrm>
        </p:spPr>
        <p:txBody>
          <a:bodyPr/>
          <a:lstStyle>
            <a:lvl1pPr>
              <a:defRPr baseline="0">
                <a:solidFill>
                  <a:schemeClr val="tx1">
                    <a:lumMod val="75000"/>
                    <a:lumOff val="25000"/>
                  </a:schemeClr>
                </a:solidFill>
                <a:latin typeface="Arial" pitchFamily="34" charset="0"/>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grpSp>
        <p:nvGrpSpPr>
          <p:cNvPr id="11" name="组合 10"/>
          <p:cNvGrpSpPr/>
          <p:nvPr userDrawn="1">
            <p:custDataLst>
              <p:tags r:id="rId1"/>
            </p:custDataLst>
          </p:nvPr>
        </p:nvGrpSpPr>
        <p:grpSpPr>
          <a:xfrm>
            <a:off x="1" y="0"/>
            <a:ext cx="9143999" cy="6857999"/>
            <a:chOff x="1" y="0"/>
            <a:chExt cx="12191999" cy="6857999"/>
          </a:xfrm>
        </p:grpSpPr>
        <p:pic>
          <p:nvPicPr>
            <p:cNvPr id="12" name="图片 11"/>
            <p:cNvPicPr>
              <a:picLocks noChangeAspect="1"/>
            </p:cNvPicPr>
            <p:nvPr userDrawn="1">
              <p:custDataLst>
                <p:tags r:id="rId3"/>
              </p:custDataLst>
            </p:nvPr>
          </p:nvPicPr>
          <p:blipFill>
            <a:blip r:embed="rId2"/>
            <a:stretch>
              <a:fillRect/>
            </a:stretch>
          </p:blipFill>
          <p:spPr>
            <a:xfrm>
              <a:off x="1" y="0"/>
              <a:ext cx="1867398" cy="1779373"/>
            </a:xfrm>
            <a:prstGeom prst="rect">
              <a:avLst/>
            </a:prstGeom>
          </p:spPr>
        </p:pic>
        <p:pic>
          <p:nvPicPr>
            <p:cNvPr id="13" name="图片 12"/>
            <p:cNvPicPr>
              <a:picLocks noChangeAspect="1"/>
            </p:cNvPicPr>
            <p:nvPr userDrawn="1">
              <p:custDataLst>
                <p:tags r:id="rId5"/>
              </p:custDataLst>
            </p:nvPr>
          </p:nvPicPr>
          <p:blipFill>
            <a:blip r:embed="rId4"/>
            <a:stretch>
              <a:fillRect/>
            </a:stretch>
          </p:blipFill>
          <p:spPr>
            <a:xfrm rot="10800000">
              <a:off x="10416745" y="5166425"/>
              <a:ext cx="1775255" cy="1691574"/>
            </a:xfrm>
            <a:prstGeom prst="rect">
              <a:avLst/>
            </a:prstGeom>
          </p:spPr>
        </p:pic>
      </p:grpSp>
      <p:sp>
        <p:nvSpPr>
          <p:cNvPr id="2" name="标题 1"/>
          <p:cNvSpPr>
            <a:spLocks noGrp="1"/>
          </p:cNvSpPr>
          <p:nvPr>
            <p:ph type="title"/>
            <p:custDataLst>
              <p:tags r:id="rId6"/>
            </p:custDataLst>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502447" y="1000133"/>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1500" b="0" u="none" strike="noStrike" kern="1200" cap="none" spc="0" normalizeH="0" baseline="0">
                <a:solidFill>
                  <a:schemeClr val="tx1">
                    <a:lumMod val="85000"/>
                    <a:lumOff val="15000"/>
                  </a:schemeClr>
                </a:solidFill>
                <a:uFillTx/>
                <a:latin typeface="Arial" pitchFamily="34" charset="0"/>
                <a:ea typeface="微软雅黑"/>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502444" y="2023369"/>
            <a:ext cx="3962400"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4676812" y="1000133"/>
            <a:ext cx="3962432" cy="285752"/>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4676812" y="2023369"/>
            <a:ext cx="3962432"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a:xfrm>
            <a:off x="322307" y="6349833"/>
            <a:ext cx="2700000" cy="316800"/>
          </a:xfrm>
        </p:spPr>
        <p:txBody>
          <a:bodyPr/>
          <a:lstStyle>
            <a:lvl1pPr>
              <a:defRPr>
                <a:solidFill>
                  <a:schemeClr val="tx1">
                    <a:lumMod val="75000"/>
                    <a:lumOff val="25000"/>
                  </a:schemeClr>
                </a:solidFill>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a:xfrm>
            <a:off x="2592000" y="6349833"/>
            <a:ext cx="3960000" cy="316800"/>
          </a:xfrm>
        </p:spPr>
        <p:txBody>
          <a:bodyPr/>
          <a:lstStyle>
            <a:lvl1pPr>
              <a:defRPr>
                <a:solidFill>
                  <a:schemeClr val="tx1">
                    <a:lumMod val="75000"/>
                    <a:lumOff val="25000"/>
                  </a:schemeClr>
                </a:solidFill>
              </a:defRPr>
            </a:lvl1pPr>
          </a:lstStyle>
          <a:p>
            <a:endParaRPr lang="zh-CN" altLang="en-US"/>
          </a:p>
        </p:txBody>
      </p:sp>
      <p:sp>
        <p:nvSpPr>
          <p:cNvPr id="9" name="灯片编号占位符 8"/>
          <p:cNvSpPr>
            <a:spLocks noGrp="1"/>
          </p:cNvSpPr>
          <p:nvPr>
            <p:ph type="sldNum" sz="quarter" idx="12"/>
            <p:custDataLst>
              <p:tags r:id="rId13"/>
            </p:custDataLst>
          </p:nvPr>
        </p:nvSpPr>
        <p:spPr>
          <a:xfrm>
            <a:off x="6120450" y="6349833"/>
            <a:ext cx="2700000" cy="316800"/>
          </a:xfrm>
        </p:spPr>
        <p:txBody>
          <a:bodyPr/>
          <a:lstStyle>
            <a:lvl1pPr>
              <a:defRPr>
                <a:solidFill>
                  <a:schemeClr val="tx1">
                    <a:lumMod val="75000"/>
                    <a:lumOff val="25000"/>
                  </a:schemeClr>
                </a:solidFill>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grpSp>
        <p:nvGrpSpPr>
          <p:cNvPr id="8" name="组合 7"/>
          <p:cNvGrpSpPr/>
          <p:nvPr userDrawn="1">
            <p:custDataLst>
              <p:tags r:id="rId1"/>
            </p:custDataLst>
          </p:nvPr>
        </p:nvGrpSpPr>
        <p:grpSpPr>
          <a:xfrm>
            <a:off x="1" y="0"/>
            <a:ext cx="9144000" cy="6858000"/>
            <a:chOff x="1" y="0"/>
            <a:chExt cx="12192000" cy="6858000"/>
          </a:xfrm>
        </p:grpSpPr>
        <p:pic>
          <p:nvPicPr>
            <p:cNvPr id="6" name="图片 5"/>
            <p:cNvPicPr>
              <a:picLocks noChangeAspect="1"/>
            </p:cNvPicPr>
            <p:nvPr>
              <p:custDataLst>
                <p:tags r:id="rId3"/>
              </p:custDataLst>
            </p:nvPr>
          </p:nvPicPr>
          <p:blipFill>
            <a:blip r:embed="rId2"/>
            <a:stretch>
              <a:fillRect/>
            </a:stretch>
          </p:blipFill>
          <p:spPr>
            <a:xfrm>
              <a:off x="1" y="0"/>
              <a:ext cx="2420164" cy="2306083"/>
            </a:xfrm>
            <a:prstGeom prst="rect">
              <a:avLst/>
            </a:prstGeom>
          </p:spPr>
        </p:pic>
        <p:pic>
          <p:nvPicPr>
            <p:cNvPr id="7" name="图片 6"/>
            <p:cNvPicPr>
              <a:picLocks noChangeAspect="1"/>
            </p:cNvPicPr>
            <p:nvPr>
              <p:custDataLst>
                <p:tags r:id="rId4"/>
              </p:custDataLst>
            </p:nvPr>
          </p:nvPicPr>
          <p:blipFill>
            <a:blip r:embed="rId2"/>
            <a:stretch>
              <a:fillRect/>
            </a:stretch>
          </p:blipFill>
          <p:spPr>
            <a:xfrm rot="10800000">
              <a:off x="9771837" y="4551917"/>
              <a:ext cx="2420164" cy="2306083"/>
            </a:xfrm>
            <a:prstGeom prst="rect">
              <a:avLst/>
            </a:prstGeom>
          </p:spPr>
        </p:pic>
      </p:grpSp>
      <p:sp>
        <p:nvSpPr>
          <p:cNvPr id="2" name="标题 1"/>
          <p:cNvSpPr>
            <a:spLocks noGrp="1"/>
          </p:cNvSpPr>
          <p:nvPr>
            <p:ph type="title"/>
            <p:custDataLst>
              <p:tags r:id="rId5"/>
            </p:custDataLst>
          </p:nvPr>
        </p:nvSpPr>
        <p:spPr>
          <a:xfrm>
            <a:off x="502411" y="498476"/>
            <a:ext cx="8139178" cy="331473"/>
          </a:xfrm>
        </p:spPr>
        <p:txBody>
          <a:bodyPr vert="horz" lIns="101600" tIns="38100" rIns="76200" bIns="38100" rtlCol="0" anchor="t" anchorCtr="0">
            <a:noAutofit/>
          </a:bodyPr>
          <a:lstStyle>
            <a:lvl1pPr marL="0" marR="0" lvl="0" algn="ctr"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6"/>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a:xfrm>
            <a:off x="2592000" y="6349833"/>
            <a:ext cx="3960000" cy="316800"/>
          </a:xfrm>
        </p:spPr>
        <p:txBody>
          <a:bodyPr/>
          <a:lstStyle/>
          <a:p>
            <a:endParaRPr lang="zh-CN" altLang="en-US"/>
          </a:p>
        </p:txBody>
      </p:sp>
      <p:sp>
        <p:nvSpPr>
          <p:cNvPr id="4" name="灯片编号占位符 3"/>
          <p:cNvSpPr>
            <a:spLocks noGrp="1"/>
          </p:cNvSpPr>
          <p:nvPr>
            <p:ph type="sldNum" sz="quarter" idx="12"/>
            <p:custDataLst>
              <p:tags r:id="rId3"/>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502447"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502447" y="1626121"/>
            <a:ext cx="3962432" cy="404168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mn-lt"/>
                <a:ea typeface="+mn-ea"/>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4679194" y="1626121"/>
            <a:ext cx="3962432" cy="4041680"/>
          </a:xfrm>
        </p:spPr>
        <p:txBody>
          <a:bodyPr vert="horz" lIns="101600" tIns="0" rIns="82550" bIns="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a:xfrm>
            <a:off x="322307" y="6349833"/>
            <a:ext cx="2700000" cy="316800"/>
          </a:xfrm>
        </p:spPr>
        <p:txBody>
          <a:bodyPr/>
          <a:lstStyle>
            <a:lvl1pPr>
              <a:defRPr>
                <a:solidFill>
                  <a:schemeClr val="tx1">
                    <a:lumMod val="75000"/>
                    <a:lumOff val="25000"/>
                  </a:schemeClr>
                </a:solidFill>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a:xfrm>
            <a:off x="2592000" y="6349833"/>
            <a:ext cx="3960000" cy="316800"/>
          </a:xfrm>
        </p:spPr>
        <p:txBody>
          <a:bodyPr/>
          <a:lstStyle>
            <a:lvl1pPr>
              <a:defRPr>
                <a:solidFill>
                  <a:schemeClr val="tx1">
                    <a:lumMod val="75000"/>
                    <a:lumOff val="25000"/>
                  </a:schemeClr>
                </a:solidFill>
              </a:defRPr>
            </a:lvl1pPr>
          </a:lstStyle>
          <a:p>
            <a:endParaRPr lang="zh-CN" altLang="en-US"/>
          </a:p>
        </p:txBody>
      </p:sp>
      <p:sp>
        <p:nvSpPr>
          <p:cNvPr id="7" name="灯片编号占位符 6"/>
          <p:cNvSpPr>
            <a:spLocks noGrp="1"/>
          </p:cNvSpPr>
          <p:nvPr>
            <p:ph type="sldNum" sz="quarter" idx="12"/>
            <p:custDataLst>
              <p:tags r:id="rId6"/>
            </p:custDataLst>
          </p:nvPr>
        </p:nvSpPr>
        <p:spPr>
          <a:xfrm>
            <a:off x="6120450" y="6349833"/>
            <a:ext cx="2700000" cy="316800"/>
          </a:xfrm>
        </p:spPr>
        <p:txBody>
          <a:bodyPr/>
          <a:lstStyle>
            <a:lvl1pPr>
              <a:defRPr>
                <a:solidFill>
                  <a:schemeClr val="tx1">
                    <a:lumMod val="75000"/>
                    <a:lumOff val="25000"/>
                  </a:schemeClr>
                </a:solidFill>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7928351" y="1626121"/>
            <a:ext cx="713238" cy="4041680"/>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502444" y="1626113"/>
            <a:ext cx="7371076" cy="4041680"/>
          </a:xfrm>
        </p:spPr>
        <p:txBody>
          <a:bodyPr vert="eaVert"/>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a:xfrm>
            <a:off x="322307" y="6349833"/>
            <a:ext cx="2700000" cy="316800"/>
          </a:xfrm>
        </p:spPr>
        <p:txBody>
          <a:bodyPr/>
          <a:lstStyle>
            <a:lvl1pPr>
              <a:defRPr>
                <a:solidFill>
                  <a:schemeClr val="tx1">
                    <a:lumMod val="75000"/>
                    <a:lumOff val="2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2592000" y="6349833"/>
            <a:ext cx="3960000" cy="316800"/>
          </a:xfrm>
        </p:spPr>
        <p:txBody>
          <a:bodyPr/>
          <a:lstStyle>
            <a:lvl1pPr>
              <a:defRPr>
                <a:solidFill>
                  <a:schemeClr val="tx1">
                    <a:lumMod val="75000"/>
                    <a:lumOff val="25000"/>
                  </a:schemeClr>
                </a:solidFill>
              </a:defRPr>
            </a:lvl1pPr>
          </a:lstStyle>
          <a:p>
            <a:endParaRPr lang="zh-CN" altLang="en-US"/>
          </a:p>
        </p:txBody>
      </p:sp>
      <p:sp>
        <p:nvSpPr>
          <p:cNvPr id="6" name="灯片编号占位符 5"/>
          <p:cNvSpPr>
            <a:spLocks noGrp="1"/>
          </p:cNvSpPr>
          <p:nvPr>
            <p:ph type="sldNum" sz="quarter" idx="12"/>
            <p:custDataLst>
              <p:tags r:id="rId5"/>
            </p:custDataLst>
          </p:nvPr>
        </p:nvSpPr>
        <p:spPr>
          <a:xfrm>
            <a:off x="6120450" y="6349833"/>
            <a:ext cx="2700000" cy="316800"/>
          </a:xfrm>
        </p:spPr>
        <p:txBody>
          <a:bodyPr/>
          <a:lstStyle>
            <a:lvl1pPr>
              <a:defRPr>
                <a:solidFill>
                  <a:schemeClr val="tx1">
                    <a:lumMod val="75000"/>
                    <a:lumOff val="25000"/>
                  </a:schemeClr>
                </a:solidFill>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stretch>
            <a:fillRect/>
          </a:stretch>
        </p:blipFill>
        <p:spPr>
          <a:xfrm>
            <a:off x="0" y="0"/>
            <a:ext cx="2204561" cy="2800350"/>
          </a:xfrm>
          <a:prstGeom prst="rect">
            <a:avLst/>
          </a:prstGeom>
        </p:spPr>
      </p:pic>
      <p:sp>
        <p:nvSpPr>
          <p:cNvPr id="3" name="日期占位符 2"/>
          <p:cNvSpPr>
            <a:spLocks noGrp="1"/>
          </p:cNvSpPr>
          <p:nvPr>
            <p:ph type="dt" sz="half" idx="10"/>
            <p:custDataLst>
              <p:tags r:id="rId3"/>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6120450" y="6349833"/>
            <a:ext cx="2700000" cy="316800"/>
          </a:xfrm>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02447" y="1626121"/>
            <a:ext cx="8139178" cy="4041680"/>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a:off x="0" y="0"/>
            <a:ext cx="2698974" cy="3429000"/>
          </a:xfrm>
          <a:prstGeom prst="rect">
            <a:avLst/>
          </a:prstGeom>
        </p:spPr>
      </p:pic>
      <p:pic>
        <p:nvPicPr>
          <p:cNvPr id="7" name="图片 6"/>
          <p:cNvPicPr>
            <a:picLocks noChangeAspect="1"/>
          </p:cNvPicPr>
          <p:nvPr>
            <p:custDataLst>
              <p:tags r:id="rId3"/>
            </p:custDataLst>
          </p:nvPr>
        </p:nvPicPr>
        <p:blipFill>
          <a:blip r:embed="rId1"/>
          <a:stretch>
            <a:fillRect/>
          </a:stretch>
        </p:blipFill>
        <p:spPr>
          <a:xfrm rot="10800000">
            <a:off x="6445026" y="3429000"/>
            <a:ext cx="2698974" cy="3429000"/>
          </a:xfrm>
          <a:prstGeom prst="rect">
            <a:avLst/>
          </a:prstGeom>
        </p:spPr>
      </p:pic>
      <p:pic>
        <p:nvPicPr>
          <p:cNvPr id="8" name="图片 7"/>
          <p:cNvPicPr>
            <a:picLocks noChangeAspect="1"/>
          </p:cNvPicPr>
          <p:nvPr>
            <p:custDataLst>
              <p:tags r:id="rId5"/>
            </p:custDataLst>
          </p:nvPr>
        </p:nvPicPr>
        <p:blipFill>
          <a:blip r:embed="rId4"/>
          <a:stretch>
            <a:fillRect/>
          </a:stretch>
        </p:blipFill>
        <p:spPr>
          <a:xfrm>
            <a:off x="3863549" y="4744587"/>
            <a:ext cx="1410439" cy="1134808"/>
          </a:xfrm>
          <a:prstGeom prst="rect">
            <a:avLst/>
          </a:prstGeom>
        </p:spPr>
      </p:pic>
      <p:cxnSp>
        <p:nvCxnSpPr>
          <p:cNvPr id="9" name="直接连接符 8"/>
          <p:cNvCxnSpPr/>
          <p:nvPr>
            <p:custDataLst>
              <p:tags r:id="rId6"/>
            </p:custDataLst>
          </p:nvPr>
        </p:nvCxnSpPr>
        <p:spPr>
          <a:xfrm>
            <a:off x="4438140" y="3611901"/>
            <a:ext cx="26125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custDataLst>
              <p:tags r:id="rId7"/>
            </p:custDataLst>
          </p:nvPr>
        </p:nvSpPr>
        <p:spPr>
          <a:xfrm>
            <a:off x="1830280" y="2386556"/>
            <a:ext cx="5614983" cy="984930"/>
          </a:xfrm>
        </p:spPr>
        <p:txBody>
          <a:bodyPr vert="horz" lIns="90000" tIns="46800" rIns="90000" bIns="46800" rtlCol="0" anchor="ctr" anchorCtr="0">
            <a:normAutofit/>
          </a:bodyPr>
          <a:lstStyle>
            <a:lvl1pPr marL="0" marR="0" algn="ctr" defTabSz="914400" rtl="0" eaLnBrk="1" fontAlgn="auto" latinLnBrk="0" hangingPunct="1">
              <a:lnSpc>
                <a:spcPct val="100000"/>
              </a:lnSpc>
              <a:buNone/>
              <a:defRPr kumimoji="0" lang="zh-CN" altLang="en-US" sz="4050" b="1" i="0" u="none" strike="noStrike" kern="1200" cap="none" spc="600" normalizeH="0" baseline="0" noProof="1">
                <a:solidFill>
                  <a:schemeClr val="accent1"/>
                </a:solidFill>
                <a:uFillTx/>
                <a:latin typeface="Arial" pitchFamily="34" charset="0"/>
                <a:ea typeface="汉仪旗黑-85S"/>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8"/>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10"/>
            </p:custDataLst>
          </p:nvPr>
        </p:nvSpPr>
        <p:spPr>
          <a:xfrm>
            <a:off x="6120450" y="6349833"/>
            <a:ext cx="2700000" cy="316800"/>
          </a:xfrm>
        </p:spPr>
        <p:txBody>
          <a:bodyPr/>
          <a:lstStyle/>
          <a:p>
            <a:fld id="{49AE70B2-8BF9-45C0-BB95-33D1B9D3A854}" type="slidenum">
              <a:rPr lang="zh-CN" altLang="en-US" smtClean="0"/>
              <a:t/>
            </a:fld>
            <a:endParaRPr lang="zh-CN" altLang="en-US"/>
          </a:p>
        </p:txBody>
      </p:sp>
      <p:sp>
        <p:nvSpPr>
          <p:cNvPr id="13" name="文本占位符 12"/>
          <p:cNvSpPr>
            <a:spLocks noGrp="1"/>
          </p:cNvSpPr>
          <p:nvPr>
            <p:ph type="body" sz="quarter" idx="13" hasCustomPrompt="1"/>
            <p:custDataLst>
              <p:tags r:id="rId11"/>
            </p:custDataLst>
          </p:nvPr>
        </p:nvSpPr>
        <p:spPr>
          <a:xfrm>
            <a:off x="1830280" y="3758641"/>
            <a:ext cx="5614983" cy="499194"/>
          </a:xfrm>
        </p:spPr>
        <p:txBody>
          <a:bodyPr lIns="90000" tIns="46800" rIns="90000" bIns="46800" anchor="ctr">
            <a:normAutofit/>
          </a:bodyPr>
          <a:lstStyle>
            <a:lvl1pPr marL="0" indent="0" algn="ctr">
              <a:buNone/>
              <a:defRPr sz="1800" baseline="0">
                <a:solidFill>
                  <a:schemeClr val="accent1"/>
                </a:solidFill>
                <a:latin typeface="Arial" pitchFamily="34" charset="0"/>
              </a:defRPr>
            </a:lvl1pPr>
          </a:lstStyle>
          <a:p>
            <a:pPr lvl="0"/>
            <a:r>
              <a:rPr lang="zh-CN" altLang="en-US"/>
              <a:t>单击此处编辑副标题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a:off x="0" y="0"/>
            <a:ext cx="1400651" cy="1779270"/>
          </a:xfrm>
          <a:prstGeom prst="rect">
            <a:avLst/>
          </a:prstGeom>
        </p:spPr>
      </p:pic>
      <p:pic>
        <p:nvPicPr>
          <p:cNvPr id="7" name="图片 6"/>
          <p:cNvPicPr>
            <a:picLocks noChangeAspect="1"/>
          </p:cNvPicPr>
          <p:nvPr userDrawn="1">
            <p:custDataLst>
              <p:tags r:id="rId4"/>
            </p:custDataLst>
          </p:nvPr>
        </p:nvPicPr>
        <p:blipFill>
          <a:blip r:embed="rId3"/>
          <a:stretch>
            <a:fillRect/>
          </a:stretch>
        </p:blipFill>
        <p:spPr>
          <a:xfrm rot="10800000">
            <a:off x="7812405" y="5166360"/>
            <a:ext cx="1331595" cy="1691640"/>
          </a:xfrm>
          <a:prstGeom prst="rect">
            <a:avLst/>
          </a:prstGeom>
        </p:spPr>
      </p:pic>
      <p:sp>
        <p:nvSpPr>
          <p:cNvPr id="2" name="标题 1"/>
          <p:cNvSpPr>
            <a:spLocks noGrp="1"/>
          </p:cNvSpPr>
          <p:nvPr>
            <p:ph type="title"/>
            <p:custDataLst>
              <p:tags r:id="rId5"/>
            </p:custDataLst>
          </p:nvPr>
        </p:nvSpPr>
        <p:spPr>
          <a:xfrm>
            <a:off x="502411" y="498476"/>
            <a:ext cx="8139178" cy="331473"/>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8" name="矩形 7"/>
          <p:cNvSpPr/>
          <p:nvPr userDrawn="1">
            <p:custDataLst>
              <p:tags r:id="rId1"/>
            </p:custDataLst>
          </p:nvPr>
        </p:nvSpPr>
        <p:spPr>
          <a:xfrm>
            <a:off x="219551" y="304165"/>
            <a:ext cx="8704898"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pic>
        <p:nvPicPr>
          <p:cNvPr id="9" name="图片 8"/>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10" name="图片 9"/>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2" name="标题 1"/>
          <p:cNvSpPr>
            <a:spLocks noGrp="1"/>
          </p:cNvSpPr>
          <p:nvPr>
            <p:ph type="title" hasCustomPrompt="1"/>
            <p:custDataLst>
              <p:tags r:id="rId6"/>
            </p:custDataLst>
          </p:nvPr>
        </p:nvSpPr>
        <p:spPr>
          <a:xfrm>
            <a:off x="961200" y="1339650"/>
            <a:ext cx="7219800" cy="542700"/>
          </a:xfrm>
        </p:spPr>
        <p:txBody>
          <a:bodyPr lIns="90000" tIns="46800" rIns="90000" bIns="46800" anchor="ctr">
            <a:normAutofit/>
          </a:bodyPr>
          <a:lstStyle>
            <a:lvl1pPr>
              <a:defRPr sz="2400"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960835" y="2594250"/>
            <a:ext cx="7219950" cy="25839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10"/>
            </p:custDataLst>
          </p:nvPr>
        </p:nvSpPr>
        <p:spPr>
          <a:xfrm>
            <a:off x="6120450" y="6349833"/>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0800000">
            <a:off x="8000524" y="5405120"/>
            <a:ext cx="1143476" cy="1452880"/>
          </a:xfrm>
          <a:prstGeom prst="rect">
            <a:avLst/>
          </a:prstGeom>
        </p:spPr>
      </p:pic>
      <p:sp>
        <p:nvSpPr>
          <p:cNvPr id="8" name="矩形 7"/>
          <p:cNvSpPr/>
          <p:nvPr userDrawn="1">
            <p:custDataLst>
              <p:tags r:id="rId3"/>
            </p:custDataLst>
          </p:nvPr>
        </p:nvSpPr>
        <p:spPr>
          <a:xfrm>
            <a:off x="0" y="0"/>
            <a:ext cx="3617595"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ym typeface="+mn-ea"/>
            </a:endParaRPr>
          </a:p>
        </p:txBody>
      </p:sp>
      <p:sp>
        <p:nvSpPr>
          <p:cNvPr id="2" name="标题 1"/>
          <p:cNvSpPr>
            <a:spLocks noGrp="1"/>
          </p:cNvSpPr>
          <p:nvPr>
            <p:ph type="title" hasCustomPrompt="1"/>
            <p:custDataLst>
              <p:tags r:id="rId4"/>
            </p:custDataLst>
          </p:nvPr>
        </p:nvSpPr>
        <p:spPr>
          <a:xfrm>
            <a:off x="437400" y="880650"/>
            <a:ext cx="2970000" cy="661500"/>
          </a:xfrm>
        </p:spPr>
        <p:txBody>
          <a:bodyPr lIns="90000" tIns="46800" rIns="90000" bIns="46800" anchor="ctr">
            <a:normAutofit/>
          </a:bodyPr>
          <a:lstStyle>
            <a:lvl1pPr>
              <a:defRPr sz="2700"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440100" y="2275649"/>
            <a:ext cx="2967300" cy="30699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1pPr>
            <a:lvl2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2pPr>
            <a:lvl3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3pPr>
            <a:lvl4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4pPr>
            <a:lvl5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3825900" y="1405929"/>
            <a:ext cx="4860000" cy="3815953"/>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1pPr>
            <a:lvl2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2pPr>
            <a:lvl3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3pPr>
            <a:lvl4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4pPr>
            <a:lvl5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0800000">
            <a:off x="8000524" y="5405120"/>
            <a:ext cx="1143476" cy="1452880"/>
          </a:xfrm>
          <a:prstGeom prst="rect">
            <a:avLst/>
          </a:prstGeom>
        </p:spPr>
      </p:pic>
      <p:sp>
        <p:nvSpPr>
          <p:cNvPr id="10" name="矩形 9"/>
          <p:cNvSpPr/>
          <p:nvPr userDrawn="1">
            <p:custDataLst>
              <p:tags r:id="rId3"/>
            </p:custDataLst>
          </p:nvPr>
        </p:nvSpPr>
        <p:spPr>
          <a:xfrm>
            <a:off x="0" y="0"/>
            <a:ext cx="9144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ym typeface="+mn-ea"/>
            </a:endParaRPr>
          </a:p>
        </p:txBody>
      </p:sp>
      <p:sp>
        <p:nvSpPr>
          <p:cNvPr id="2" name="标题 1"/>
          <p:cNvSpPr>
            <a:spLocks noGrp="1"/>
          </p:cNvSpPr>
          <p:nvPr>
            <p:ph type="title"/>
            <p:custDataLst>
              <p:tags r:id="rId4"/>
            </p:custDataLst>
          </p:nvPr>
        </p:nvSpPr>
        <p:spPr>
          <a:xfrm>
            <a:off x="459000" y="859500"/>
            <a:ext cx="8232300" cy="469800"/>
          </a:xfrm>
        </p:spPr>
        <p:txBody>
          <a:bodyPr lIns="90000" tIns="46800" rIns="90000" bIns="46800" anchor="ctr">
            <a:normAutofit/>
          </a:bodyPr>
          <a:lstStyle>
            <a:lvl1pPr algn="ctr">
              <a:defRPr sz="2700"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459000" y="1763100"/>
            <a:ext cx="8231981" cy="621000"/>
          </a:xfrm>
        </p:spPr>
        <p:txBody>
          <a:bodyPr lIns="90000" tIns="46800" rIns="90000" bIns="46800">
            <a:normAutofit/>
          </a:bodyPr>
          <a:lstStyle>
            <a:lvl1pPr algn="ctr">
              <a:defRPr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459581" y="3236850"/>
            <a:ext cx="8224200" cy="25731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0" y="-9525"/>
            <a:ext cx="1143476" cy="1452880"/>
          </a:xfrm>
          <a:prstGeom prst="rect">
            <a:avLst/>
          </a:prstGeom>
        </p:spPr>
      </p:pic>
      <p:sp>
        <p:nvSpPr>
          <p:cNvPr id="8" name="矩形 7"/>
          <p:cNvSpPr/>
          <p:nvPr userDrawn="1">
            <p:custDataLst>
              <p:tags r:id="rId3"/>
            </p:custDataLst>
          </p:nvPr>
        </p:nvSpPr>
        <p:spPr>
          <a:xfrm>
            <a:off x="0" y="5029201"/>
            <a:ext cx="9144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ym typeface="+mn-ea"/>
            </a:endParaRPr>
          </a:p>
        </p:txBody>
      </p:sp>
      <p:sp>
        <p:nvSpPr>
          <p:cNvPr id="2" name="标题 1"/>
          <p:cNvSpPr>
            <a:spLocks noGrp="1"/>
          </p:cNvSpPr>
          <p:nvPr>
            <p:ph type="title"/>
            <p:custDataLst>
              <p:tags r:id="rId4"/>
            </p:custDataLst>
          </p:nvPr>
        </p:nvSpPr>
        <p:spPr>
          <a:xfrm>
            <a:off x="453600" y="740250"/>
            <a:ext cx="8232300" cy="423900"/>
          </a:xfrm>
        </p:spPr>
        <p:txBody>
          <a:bodyPr lIns="90000" tIns="46800" rIns="90000" bIns="46800" anchor="ctr">
            <a:normAutofit/>
          </a:bodyPr>
          <a:lstStyle>
            <a:lvl1pPr algn="ctr">
              <a:defRPr sz="2400"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453628" y="2082600"/>
            <a:ext cx="8243100" cy="24084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445500" y="5306850"/>
            <a:ext cx="8251200" cy="7587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rot="10800000">
            <a:off x="8000524" y="5405120"/>
            <a:ext cx="1143476" cy="1452880"/>
          </a:xfrm>
          <a:prstGeom prst="rect">
            <a:avLst/>
          </a:prstGeom>
        </p:spPr>
      </p:pic>
      <p:sp>
        <p:nvSpPr>
          <p:cNvPr id="10" name="矩形 9"/>
          <p:cNvSpPr/>
          <p:nvPr userDrawn="1">
            <p:custDataLst>
              <p:tags r:id="rId3"/>
            </p:custDataLst>
          </p:nvPr>
        </p:nvSpPr>
        <p:spPr>
          <a:xfrm>
            <a:off x="0" y="0"/>
            <a:ext cx="9144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olidFill>
                <a:schemeClr val="tx1">
                  <a:lumMod val="75000"/>
                  <a:lumOff val="25000"/>
                </a:schemeClr>
              </a:solidFill>
              <a:sym typeface="+mn-ea"/>
            </a:endParaRPr>
          </a:p>
        </p:txBody>
      </p:sp>
      <p:sp>
        <p:nvSpPr>
          <p:cNvPr id="2" name="标题 1"/>
          <p:cNvSpPr>
            <a:spLocks noGrp="1"/>
          </p:cNvSpPr>
          <p:nvPr>
            <p:ph type="title"/>
            <p:custDataLst>
              <p:tags r:id="rId4"/>
            </p:custDataLst>
          </p:nvPr>
        </p:nvSpPr>
        <p:spPr>
          <a:xfrm>
            <a:off x="434700" y="292846"/>
            <a:ext cx="8278200" cy="331473"/>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a:xfrm>
            <a:off x="322307" y="6349833"/>
            <a:ext cx="2700000" cy="316800"/>
          </a:xfrm>
        </p:spPr>
        <p:txBody>
          <a:bodyPr/>
          <a:lstStyle>
            <a:lvl1pPr>
              <a:defRPr>
                <a:solidFill>
                  <a:schemeClr val="tx1">
                    <a:lumMod val="75000"/>
                    <a:lumOff val="25000"/>
                  </a:schemeClr>
                </a:solidFill>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2592000" y="6349833"/>
            <a:ext cx="3960000" cy="316800"/>
          </a:xfrm>
        </p:spPr>
        <p:txBody>
          <a:bodyPr/>
          <a:lstStyle>
            <a:lvl1pPr>
              <a:defRPr>
                <a:solidFill>
                  <a:schemeClr val="tx1">
                    <a:lumMod val="75000"/>
                    <a:lumOff val="25000"/>
                  </a:schemeClr>
                </a:solidFill>
              </a:defRPr>
            </a:lvl1pPr>
          </a:lstStyle>
          <a:p>
            <a:endParaRPr lang="zh-CN" altLang="en-US"/>
          </a:p>
        </p:txBody>
      </p:sp>
      <p:sp>
        <p:nvSpPr>
          <p:cNvPr id="5" name="灯片编号占位符 4"/>
          <p:cNvSpPr>
            <a:spLocks noGrp="1"/>
          </p:cNvSpPr>
          <p:nvPr>
            <p:ph type="sldNum" sz="quarter" idx="12"/>
            <p:custDataLst>
              <p:tags r:id="rId7"/>
            </p:custDataLst>
          </p:nvPr>
        </p:nvSpPr>
        <p:spPr>
          <a:xfrm>
            <a:off x="6120450" y="6349833"/>
            <a:ext cx="2700000" cy="316800"/>
          </a:xfrm>
        </p:spPr>
        <p:txBody>
          <a:bodyPr/>
          <a:lstStyle>
            <a:lvl1pPr>
              <a:defRPr>
                <a:solidFill>
                  <a:schemeClr val="tx1">
                    <a:lumMod val="75000"/>
                    <a:lumOff val="25000"/>
                  </a:schemeClr>
                </a:solidFill>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434700" y="2025000"/>
            <a:ext cx="4006800" cy="21708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4681800" y="2025000"/>
            <a:ext cx="4025700" cy="21708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0"/>
            </p:custDataLst>
          </p:nvPr>
        </p:nvSpPr>
        <p:spPr>
          <a:xfrm>
            <a:off x="429300" y="4914450"/>
            <a:ext cx="4006800" cy="5859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1"/>
            </p:custDataLst>
          </p:nvPr>
        </p:nvSpPr>
        <p:spPr>
          <a:xfrm>
            <a:off x="4689900" y="4910850"/>
            <a:ext cx="4025700" cy="5859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10" name="矩形 9"/>
          <p:cNvSpPr/>
          <p:nvPr userDrawn="1">
            <p:custDataLst>
              <p:tags r:id="rId1"/>
            </p:custDataLst>
          </p:nvPr>
        </p:nvSpPr>
        <p:spPr>
          <a:xfrm>
            <a:off x="0" y="1576668"/>
            <a:ext cx="9144000" cy="370466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a:endParaRPr lang="en-US" altLang="zh-CN" sz="1350">
              <a:solidFill>
                <a:schemeClr val="tx1">
                  <a:lumMod val="75000"/>
                  <a:lumOff val="25000"/>
                </a:schemeClr>
              </a:solidFill>
              <a:sym typeface="+mn-ea"/>
            </a:endParaRPr>
          </a:p>
        </p:txBody>
      </p:sp>
      <p:sp>
        <p:nvSpPr>
          <p:cNvPr id="2" name="标题 1"/>
          <p:cNvSpPr>
            <a:spLocks noGrp="1"/>
          </p:cNvSpPr>
          <p:nvPr>
            <p:ph type="title" hasCustomPrompt="1"/>
            <p:custDataLst>
              <p:tags r:id="rId2"/>
            </p:custDataLst>
          </p:nvPr>
        </p:nvSpPr>
        <p:spPr>
          <a:xfrm>
            <a:off x="1142100" y="1637550"/>
            <a:ext cx="6858000" cy="1790100"/>
          </a:xfrm>
        </p:spPr>
        <p:txBody>
          <a:bodyPr lIns="90000" tIns="46800" rIns="90000" bIns="46800" anchor="b">
            <a:normAutofit/>
          </a:bodyPr>
          <a:lstStyle>
            <a:lvl1pPr algn="ctr">
              <a:defRPr sz="4500"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a:xfrm>
            <a:off x="322307" y="6349833"/>
            <a:ext cx="2700000" cy="316800"/>
          </a:xfrm>
        </p:spPr>
        <p:txBody>
          <a:bodyPr/>
          <a:lstStyle>
            <a:lvl1pPr>
              <a:defRPr>
                <a:solidFill>
                  <a:schemeClr val="tx1">
                    <a:lumMod val="75000"/>
                    <a:lumOff val="25000"/>
                  </a:schemeClr>
                </a:solidFill>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2592000" y="6349833"/>
            <a:ext cx="3960000" cy="316800"/>
          </a:xfrm>
        </p:spPr>
        <p:txBody>
          <a:bodyPr/>
          <a:lstStyle>
            <a:lvl1pPr>
              <a:defRPr>
                <a:solidFill>
                  <a:schemeClr val="tx1">
                    <a:lumMod val="75000"/>
                    <a:lumOff val="25000"/>
                  </a:schemeClr>
                </a:solidFill>
              </a:defRPr>
            </a:lvl1pPr>
          </a:lstStyle>
          <a:p>
            <a:endParaRPr lang="zh-CN" altLang="en-US"/>
          </a:p>
        </p:txBody>
      </p:sp>
      <p:sp>
        <p:nvSpPr>
          <p:cNvPr id="5" name="灯片编号占位符 4"/>
          <p:cNvSpPr>
            <a:spLocks noGrp="1"/>
          </p:cNvSpPr>
          <p:nvPr>
            <p:ph type="sldNum" sz="quarter" idx="12"/>
            <p:custDataLst>
              <p:tags r:id="rId5"/>
            </p:custDataLst>
          </p:nvPr>
        </p:nvSpPr>
        <p:spPr>
          <a:xfrm>
            <a:off x="6120450" y="6349833"/>
            <a:ext cx="2700000" cy="316800"/>
          </a:xfrm>
        </p:spPr>
        <p:txBody>
          <a:bodyPr/>
          <a:lstStyle>
            <a:lvl1pPr>
              <a:defRPr>
                <a:solidFill>
                  <a:schemeClr val="tx1">
                    <a:lumMod val="75000"/>
                    <a:lumOff val="25000"/>
                  </a:schemeClr>
                </a:solidFill>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141810" y="4069800"/>
            <a:ext cx="6858000" cy="1242000"/>
          </a:xfrm>
        </p:spPr>
        <p:txBody>
          <a:bodyPr lIns="90000" tIns="46800" rIns="90000" bIns="46800">
            <a:normAutofit/>
          </a:bodyPr>
          <a:lstStyle>
            <a:lvl1pPr algn="ctr">
              <a:defRPr u="none" strike="noStrike" kern="1200" cap="none" spc="0" normalizeH="0" baseline="0">
                <a:solidFill>
                  <a:schemeClr val="tx1">
                    <a:lumMod val="85000"/>
                    <a:lumOff val="15000"/>
                  </a:schemeClr>
                </a:solidFill>
                <a:uFillTx/>
                <a:latin typeface="Arial" pitchFamily="34" charset="0"/>
                <a:ea typeface="微软雅黑"/>
              </a:defRPr>
            </a:lvl1pPr>
          </a:lstStyle>
          <a:p>
            <a:pPr lvl="0"/>
            <a:r>
              <a:rPr lang="zh-CN" altLang="en-US"/>
              <a:t>单击此处编辑母版文本样式</a:t>
            </a:r>
            <a:endParaRPr lang="zh-CN" altLang="en-US"/>
          </a:p>
        </p:txBody>
      </p:sp>
      <p:pic>
        <p:nvPicPr>
          <p:cNvPr id="8" name="图片 7"/>
          <p:cNvPicPr>
            <a:picLocks noChangeAspect="1"/>
          </p:cNvPicPr>
          <p:nvPr userDrawn="1">
            <p:custDataLst>
              <p:tags r:id="rId8"/>
            </p:custDataLst>
          </p:nvPr>
        </p:nvPicPr>
        <p:blipFill>
          <a:blip r:embed="rId7"/>
          <a:stretch>
            <a:fillRect/>
          </a:stretch>
        </p:blipFill>
        <p:spPr>
          <a:xfrm>
            <a:off x="0" y="0"/>
            <a:ext cx="2357438" cy="2995295"/>
          </a:xfrm>
          <a:prstGeom prst="rect">
            <a:avLst/>
          </a:prstGeom>
        </p:spPr>
      </p:pic>
      <p:pic>
        <p:nvPicPr>
          <p:cNvPr id="11" name="图片 10"/>
          <p:cNvPicPr>
            <a:picLocks noChangeAspect="1"/>
          </p:cNvPicPr>
          <p:nvPr userDrawn="1">
            <p:custDataLst>
              <p:tags r:id="rId9"/>
            </p:custDataLst>
          </p:nvPr>
        </p:nvPicPr>
        <p:blipFill>
          <a:blip r:embed="rId7"/>
          <a:stretch>
            <a:fillRect/>
          </a:stretch>
        </p:blipFill>
        <p:spPr>
          <a:xfrm rot="10800000">
            <a:off x="6786563" y="3862705"/>
            <a:ext cx="2357438" cy="2995295"/>
          </a:xfrm>
          <a:prstGeom prst="rect">
            <a:avLst/>
          </a:prstGeom>
        </p:spPr>
      </p:pic>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tags" Target="../tags/tag137.xml" /><Relationship Id="rId21" Type="http://schemas.openxmlformats.org/officeDocument/2006/relationships/tags" Target="../tags/tag138.xml" /><Relationship Id="rId22" Type="http://schemas.openxmlformats.org/officeDocument/2006/relationships/tags" Target="../tags/tag139.xml" /><Relationship Id="rId23" Type="http://schemas.openxmlformats.org/officeDocument/2006/relationships/tags" Target="../tags/tag140.xml" /><Relationship Id="rId24" Type="http://schemas.openxmlformats.org/officeDocument/2006/relationships/tags" Target="../tags/tag141.xml" /><Relationship Id="rId25" Type="http://schemas.openxmlformats.org/officeDocument/2006/relationships/tags" Target="../tags/tag142.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9.png" /><Relationship Id="rId28"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2" name="标题占位符 1"/>
          <p:cNvSpPr>
            <a:spLocks noGrp="1"/>
          </p:cNvSpPr>
          <p:nvPr>
            <p:ph type="title"/>
            <p:custDataLst>
              <p:tags r:id="rId20"/>
            </p:custDataLst>
          </p:nvPr>
        </p:nvSpPr>
        <p:spPr>
          <a:xfrm>
            <a:off x="502412" y="1189673"/>
            <a:ext cx="8139178" cy="331473"/>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502412" y="1571631"/>
            <a:ext cx="8139178" cy="4041680"/>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659807" y="5619625"/>
            <a:ext cx="2025000" cy="237600"/>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3087000" y="5619625"/>
            <a:ext cx="2970000" cy="237600"/>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6457950" y="5619625"/>
            <a:ext cx="2025000" cy="237600"/>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5"/>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1350"/>
          </a:p>
        </p:txBody>
      </p:sp>
      <p:pic>
        <p:nvPicPr>
          <p:cNvPr id="8" name="图片 1073743875" descr="学科网 zxxk.com" title=""/>
          <p:cNvPicPr>
            <a:picLocks noChangeAspect="1"/>
          </p:cNvPicPr>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Lst>
  <p:transition/>
  <p:timing/>
  <p:txStyles>
    <p:titleStyle>
      <a:lvl1pPr algn="l" defTabSz="685800" rtl="0" eaLnBrk="1" fontAlgn="auto" latinLnBrk="0" hangingPunct="1">
        <a:lnSpc>
          <a:spcPct val="100000"/>
        </a:lnSpc>
        <a:spcBef>
          <a:spcPct val="0"/>
        </a:spcBef>
        <a:buNone/>
        <a:defRPr sz="1800" b="1" u="none" strike="noStrike" kern="1200" cap="none" spc="200" normalizeH="0">
          <a:solidFill>
            <a:schemeClr val="tx1">
              <a:lumMod val="75000"/>
              <a:lumOff val="25000"/>
            </a:schemeClr>
          </a:solidFill>
          <a:uFillTx/>
          <a:latin typeface="Arial" pitchFamily="34" charset="0"/>
          <a:ea typeface="微软雅黑"/>
          <a:cs typeface="+mj-cs"/>
        </a:defRPr>
      </a:lvl1pPr>
    </p:titleStyle>
    <p:bodyStyle>
      <a:lvl1pPr marL="1714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1pPr>
      <a:lvl2pPr marL="514350" indent="-171450" algn="l" defTabSz="685800" rtl="0" eaLnBrk="1" fontAlgn="auto" latinLnBrk="0" hangingPunct="1">
        <a:lnSpc>
          <a:spcPct val="130000"/>
        </a:lnSpc>
        <a:spcBef>
          <a:spcPct val="0"/>
        </a:spcBef>
        <a:spcAft>
          <a:spcPts val="1000"/>
        </a:spcAft>
        <a:buFont typeface="Arial" pitchFamily="34" charset="0"/>
        <a:buChar char="•"/>
        <a:tabLst>
          <a:tab pos="1207135"/>
        </a:tabLst>
        <a:defRPr sz="1200" u="none" strike="noStrike" kern="1200" cap="none" spc="150" normalizeH="0" baseline="0">
          <a:solidFill>
            <a:schemeClr val="tx1">
              <a:lumMod val="75000"/>
              <a:lumOff val="25000"/>
            </a:schemeClr>
          </a:solidFill>
          <a:uFillTx/>
          <a:latin typeface="Arial" pitchFamily="34" charset="0"/>
          <a:ea typeface="微软雅黑"/>
          <a:cs typeface="+mn-cs"/>
        </a:defRPr>
      </a:lvl2pPr>
      <a:lvl3pPr marL="8572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3pPr>
      <a:lvl4pPr marL="12001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4pPr>
      <a:lvl5pPr marL="15430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46.xml" /><Relationship Id="rId4" Type="http://schemas.openxmlformats.org/officeDocument/2006/relationships/image" Target="../media/image4.png" /><Relationship Id="rId5" Type="http://schemas.openxmlformats.org/officeDocument/2006/relationships/tags" Target="../tags/tag147.xml" /><Relationship Id="rId6" Type="http://schemas.openxmlformats.org/officeDocument/2006/relationships/image" Target="../media/image10.jpeg" /><Relationship Id="rId7" Type="http://schemas.openxmlformats.org/officeDocument/2006/relationships/tags" Target="../tags/tag148.xml" /><Relationship Id="rId8" Type="http://schemas.openxmlformats.org/officeDocument/2006/relationships/image" Target="../media/image11.png"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50.xml" /><Relationship Id="rId4" Type="http://schemas.openxmlformats.org/officeDocument/2006/relationships/image" Target="../media/image4.png"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image" Target="../media/image12.jpeg" /><Relationship Id="rId8" Type="http://schemas.openxmlformats.org/officeDocument/2006/relationships/tags" Target="../tags/tag15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54.xml" /><Relationship Id="rId4" Type="http://schemas.openxmlformats.org/officeDocument/2006/relationships/image" Target="../media/image4.png"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58.xml" /><Relationship Id="rId4" Type="http://schemas.openxmlformats.org/officeDocument/2006/relationships/image" Target="../media/image4.png"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62.xml" /><Relationship Id="rId4" Type="http://schemas.openxmlformats.org/officeDocument/2006/relationships/image" Target="../media/image4.png"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66.xml" /><Relationship Id="rId4" Type="http://schemas.openxmlformats.org/officeDocument/2006/relationships/image" Target="../media/image4.png" /><Relationship Id="rId5" Type="http://schemas.openxmlformats.org/officeDocument/2006/relationships/tags" Target="../tags/tag167.xml" /><Relationship Id="rId6" Type="http://schemas.openxmlformats.org/officeDocument/2006/relationships/image" Target="../media/image13.png" /><Relationship Id="rId7" Type="http://schemas.openxmlformats.org/officeDocument/2006/relationships/tags" Target="../tags/tag16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69.xml" /><Relationship Id="rId4" Type="http://schemas.openxmlformats.org/officeDocument/2006/relationships/image" Target="../media/image4.png" /><Relationship Id="rId5" Type="http://schemas.openxmlformats.org/officeDocument/2006/relationships/tags" Target="../tags/tag170.xml" /><Relationship Id="rId6" Type="http://schemas.openxmlformats.org/officeDocument/2006/relationships/tags" Target="../tags/tag17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72.xml" /><Relationship Id="rId4" Type="http://schemas.openxmlformats.org/officeDocument/2006/relationships/image" Target="../media/image4.png"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77.xml" /><Relationship Id="rId4" Type="http://schemas.openxmlformats.org/officeDocument/2006/relationships/image" Target="../media/image4.png"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81.xml" /><Relationship Id="rId4" Type="http://schemas.openxmlformats.org/officeDocument/2006/relationships/image" Target="../media/image4.png"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86.xml" /><Relationship Id="rId4" Type="http://schemas.openxmlformats.org/officeDocument/2006/relationships/image" Target="../media/image4.png" /><Relationship Id="rId5" Type="http://schemas.openxmlformats.org/officeDocument/2006/relationships/tags" Target="../tags/tag187.xml" /><Relationship Id="rId6" Type="http://schemas.openxmlformats.org/officeDocument/2006/relationships/tags" Target="../tags/tag18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tags" Target="../tags/tag189.xml" /><Relationship Id="rId4" Type="http://schemas.openxmlformats.org/officeDocument/2006/relationships/image" Target="../media/image4.png" /><Relationship Id="rId5" Type="http://schemas.openxmlformats.org/officeDocument/2006/relationships/tags" Target="../tags/tag190.xml" /><Relationship Id="rId6" Type="http://schemas.openxmlformats.org/officeDocument/2006/relationships/tags" Target="../tags/tag19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043205140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custDataLst>
              <p:tags r:id="rId2"/>
            </p:custDataLst>
          </p:nvPr>
        </p:nvSpPr>
        <p:spPr>
          <a:xfrm>
            <a:off x="286553" y="1600835"/>
            <a:ext cx="8570894" cy="1633855"/>
          </a:xfrm>
          <a:prstGeom prst="rect">
            <a:avLst/>
          </a:prstGeom>
        </p:spPr>
        <p:txBody>
          <a:bodyPr vert="horz" lIns="90000" tIns="46800" rIns="90000" bIns="46800" rtlCol="0" anchor="b" anchorCtr="0">
            <a:normAutofit/>
          </a:bodyPr>
          <a:lstStyle>
            <a:defPPr>
              <a:defRPr lang="zh-CN"/>
            </a:defPPr>
            <a:lvl1pPr marL="0" lvl="0" indent="0" algn="ctr" defTabSz="685800" rtl="0" eaLnBrk="1" fontAlgn="auto" latinLnBrk="0" hangingPunct="1">
              <a:lnSpc>
                <a:spcPct val="100000"/>
              </a:lnSpc>
              <a:spcBef>
                <a:spcPct val="0"/>
              </a:spcBef>
              <a:spcAft>
                <a:spcPct val="0"/>
              </a:spcAft>
              <a:buNone/>
              <a:defRPr sz="4500" b="1" i="0" u="none" strike="noStrike" kern="1200" cap="none" spc="600" normalizeH="0" baseline="0">
                <a:solidFill>
                  <a:schemeClr val="accent1"/>
                </a:solidFill>
                <a:uFillTx/>
                <a:latin typeface="Arial" pitchFamily="34" charset="0"/>
                <a:ea typeface="汉仪旗黑-85S"/>
                <a:cs typeface="+mj-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indent="0" algn="ctr">
              <a:lnSpc>
                <a:spcPct val="100000"/>
              </a:lnSpc>
              <a:spcBef>
                <a:spcPct val="0"/>
              </a:spcBef>
              <a:spcAft>
                <a:spcPct val="0"/>
              </a:spcAft>
              <a:buSzTx/>
              <a:buNone/>
            </a:pPr>
            <a:r>
              <a:rPr lang="zh-CN" altLang="en-US" sz="4500">
                <a:solidFill>
                  <a:schemeClr val="accent1">
                    <a:lumMod val="75000"/>
                  </a:schemeClr>
                </a:solidFill>
              </a:rPr>
              <a:t>语言表达简明</a:t>
            </a:r>
            <a:endParaRPr lang="zh-CN" altLang="en-US" sz="4500">
              <a:solidFill>
                <a:schemeClr val="accent1">
                  <a:lumMod val="75000"/>
                </a:schemeClr>
              </a:solidFill>
            </a:endParaRPr>
          </a:p>
        </p:txBody>
      </p:sp>
      <p:sp>
        <p:nvSpPr>
          <p:cNvPr id="3" name="副标题 2" title=""/>
          <p:cNvSpPr>
            <a:spLocks noGrp="1"/>
          </p:cNvSpPr>
          <p:nvPr>
            <p:custDataLst>
              <p:tags r:id="rId3"/>
            </p:custDataLst>
          </p:nvPr>
        </p:nvSpPr>
        <p:spPr>
          <a:xfrm>
            <a:off x="1363097" y="3329674"/>
            <a:ext cx="6672600" cy="614797"/>
          </a:xfrm>
          <a:prstGeom prst="rect">
            <a:avLst/>
          </a:prstGeom>
        </p:spPr>
        <p:txBody>
          <a:bodyPr vert="horz" lIns="90000" tIns="46800" rIns="90000" bIns="46800" rtlCol="0">
            <a:normAutofit/>
          </a:bodyPr>
          <a:lstStyle>
            <a:defPPr>
              <a:defRPr lang="zh-CN"/>
            </a:defPPr>
            <a:lvl1pPr marL="0" lvl="0" indent="0" algn="ctr" defTabSz="685800" rtl="0" eaLnBrk="1" fontAlgn="auto" latinLnBrk="0" hangingPunct="1">
              <a:lnSpc>
                <a:spcPct val="100000"/>
              </a:lnSpc>
              <a:spcBef>
                <a:spcPct val="0"/>
              </a:spcBef>
              <a:spcAft>
                <a:spcPts val="1000"/>
              </a:spcAft>
              <a:buFont typeface="Arial" pitchFamily="34" charset="0"/>
              <a:buNone/>
              <a:defRPr sz="1350" b="0" i="0" u="none" strike="noStrike" kern="1200" cap="none" spc="200" normalizeH="0" baseline="0">
                <a:solidFill>
                  <a:schemeClr val="tx1">
                    <a:lumMod val="85000"/>
                    <a:lumOff val="15000"/>
                  </a:schemeClr>
                </a:solidFill>
                <a:uFillTx/>
                <a:latin typeface="Arial" pitchFamily="34" charset="0"/>
                <a:ea typeface="微软雅黑"/>
                <a:cs typeface="+mn-cs"/>
              </a:defRPr>
            </a:lvl1pPr>
            <a:lvl2pPr marL="342900" lvl="1" indent="0" algn="ctr" defTabSz="685800" rtl="0" eaLnBrk="1" fontAlgn="auto" latinLnBrk="0" hangingPunct="1">
              <a:lnSpc>
                <a:spcPct val="130000"/>
              </a:lnSpc>
              <a:spcBef>
                <a:spcPct val="0"/>
              </a:spcBef>
              <a:spcAft>
                <a:spcPts val="1000"/>
              </a:spcAft>
              <a:buFont typeface="Arial" pitchFamily="34" charset="0"/>
              <a:buNone/>
              <a:tabLst>
                <a:tab pos="1207135"/>
              </a:tabLst>
              <a:defRPr sz="1500" b="0" i="0" u="none" strike="noStrike" kern="1200" cap="none" spc="150" normalizeH="0" baseline="0">
                <a:solidFill>
                  <a:schemeClr val="tx1">
                    <a:lumMod val="75000"/>
                    <a:lumOff val="25000"/>
                  </a:schemeClr>
                </a:solidFill>
                <a:uFillTx/>
                <a:latin typeface="Arial" pitchFamily="34" charset="0"/>
                <a:ea typeface="微软雅黑"/>
                <a:cs typeface="+mn-cs"/>
              </a:defRPr>
            </a:lvl2pPr>
            <a:lvl3pPr marL="685800" lvl="2" indent="0" algn="ctr" defTabSz="685800" rtl="0" eaLnBrk="1" fontAlgn="auto" latinLnBrk="0" hangingPunct="1">
              <a:lnSpc>
                <a:spcPct val="130000"/>
              </a:lnSpc>
              <a:spcBef>
                <a:spcPct val="0"/>
              </a:spcBef>
              <a:spcAft>
                <a:spcPts val="1000"/>
              </a:spcAft>
              <a:buFont typeface="Arial" pitchFamily="34" charset="0"/>
              <a:buNone/>
              <a:defRPr sz="1350" b="0" i="0" u="none" strike="noStrike" kern="1200" cap="none" spc="150" normalizeH="0" baseline="0">
                <a:solidFill>
                  <a:schemeClr val="tx1">
                    <a:lumMod val="75000"/>
                    <a:lumOff val="25000"/>
                  </a:schemeClr>
                </a:solidFill>
                <a:uFillTx/>
                <a:latin typeface="Arial" pitchFamily="34" charset="0"/>
                <a:ea typeface="微软雅黑"/>
                <a:cs typeface="+mn-cs"/>
              </a:defRPr>
            </a:lvl3pPr>
            <a:lvl4pPr marL="1028700" lvl="3" indent="0" algn="ctr" defTabSz="685800" rtl="0" eaLnBrk="1" fontAlgn="auto" latinLnBrk="0" hangingPunct="1">
              <a:lnSpc>
                <a:spcPct val="130000"/>
              </a:lnSpc>
              <a:spcBef>
                <a:spcPct val="0"/>
              </a:spcBef>
              <a:spcAft>
                <a:spcPts val="1000"/>
              </a:spcAft>
              <a:buFont typeface="Arial" pitchFamily="34" charset="0"/>
              <a:buNone/>
              <a:defRPr sz="1200" b="0" i="0" u="none" strike="noStrike" kern="1200" cap="none" spc="150" normalizeH="0" baseline="0">
                <a:solidFill>
                  <a:schemeClr val="tx1">
                    <a:lumMod val="75000"/>
                    <a:lumOff val="25000"/>
                  </a:schemeClr>
                </a:solidFill>
                <a:uFillTx/>
                <a:latin typeface="Arial" pitchFamily="34" charset="0"/>
                <a:ea typeface="微软雅黑"/>
                <a:cs typeface="+mn-cs"/>
              </a:defRPr>
            </a:lvl4pPr>
            <a:lvl5pPr marL="1371600" lvl="4" indent="0" algn="ctr" defTabSz="685800" rtl="0" eaLnBrk="1" fontAlgn="auto" latinLnBrk="0" hangingPunct="1">
              <a:lnSpc>
                <a:spcPct val="130000"/>
              </a:lnSpc>
              <a:spcBef>
                <a:spcPct val="0"/>
              </a:spcBef>
              <a:spcAft>
                <a:spcPts val="1000"/>
              </a:spcAft>
              <a:buFont typeface="Arial" pitchFamily="34" charset="0"/>
              <a:buNone/>
              <a:defRPr sz="1200" b="0" i="0" u="none" strike="noStrike" kern="1200" cap="none" spc="150" normalizeH="0" baseline="0">
                <a:solidFill>
                  <a:schemeClr val="tx1">
                    <a:lumMod val="75000"/>
                    <a:lumOff val="25000"/>
                  </a:schemeClr>
                </a:solidFill>
                <a:uFillTx/>
                <a:latin typeface="Arial" pitchFamily="34" charset="0"/>
                <a:ea typeface="微软雅黑"/>
                <a:cs typeface="+mn-cs"/>
              </a:defRPr>
            </a:lvl5pPr>
            <a:lvl6pPr marL="1714500" lvl="5" indent="0" algn="ctr" defTabSz="685800" rtl="0" eaLnBrk="1" fontAlgn="base" latinLnBrk="0" hangingPunct="1">
              <a:lnSpc>
                <a:spcPct val="90000"/>
              </a:lnSpc>
              <a:spcBef>
                <a:spcPts val="375"/>
              </a:spcBef>
              <a:spcAft>
                <a:spcPct val="0"/>
              </a:spcAft>
              <a:buFont typeface="Arial" pitchFamily="34" charset="0"/>
              <a:buNone/>
              <a:defRPr sz="1200" b="0" i="0" u="none" kern="1200" baseline="0">
                <a:solidFill>
                  <a:schemeClr val="tx1"/>
                </a:solidFill>
                <a:latin typeface="+mn-lt"/>
                <a:ea typeface="+mn-ea"/>
                <a:cs typeface="+mn-cs"/>
              </a:defRPr>
            </a:lvl6pPr>
            <a:lvl7pPr marL="2057400" lvl="6" indent="0" algn="ctr" defTabSz="685800" rtl="0" eaLnBrk="1" fontAlgn="base" latinLnBrk="0" hangingPunct="1">
              <a:lnSpc>
                <a:spcPct val="90000"/>
              </a:lnSpc>
              <a:spcBef>
                <a:spcPts val="375"/>
              </a:spcBef>
              <a:spcAft>
                <a:spcPct val="0"/>
              </a:spcAft>
              <a:buFont typeface="Arial" pitchFamily="34" charset="0"/>
              <a:buNone/>
              <a:defRPr sz="1200" b="0" i="0" u="none" kern="1200" baseline="0">
                <a:solidFill>
                  <a:schemeClr val="tx1"/>
                </a:solidFill>
                <a:latin typeface="+mn-lt"/>
                <a:ea typeface="+mn-ea"/>
                <a:cs typeface="+mn-cs"/>
              </a:defRPr>
            </a:lvl7pPr>
            <a:lvl8pPr marL="2400300" lvl="7" indent="0" algn="ctr" defTabSz="685800" rtl="0" eaLnBrk="1" fontAlgn="base" latinLnBrk="0" hangingPunct="1">
              <a:lnSpc>
                <a:spcPct val="90000"/>
              </a:lnSpc>
              <a:spcBef>
                <a:spcPts val="375"/>
              </a:spcBef>
              <a:spcAft>
                <a:spcPct val="0"/>
              </a:spcAft>
              <a:buFont typeface="Arial" pitchFamily="34" charset="0"/>
              <a:buNone/>
              <a:defRPr sz="1200" b="0" i="0" u="none" kern="1200" baseline="0">
                <a:solidFill>
                  <a:schemeClr val="tx1"/>
                </a:solidFill>
                <a:latin typeface="+mn-lt"/>
                <a:ea typeface="+mn-ea"/>
                <a:cs typeface="+mn-cs"/>
              </a:defRPr>
            </a:lvl8pPr>
            <a:lvl9pPr marL="2743200" lvl="8" indent="0" algn="ctr" defTabSz="685800" rtl="0" eaLnBrk="1" fontAlgn="base" latinLnBrk="0" hangingPunct="1">
              <a:lnSpc>
                <a:spcPct val="90000"/>
              </a:lnSpc>
              <a:spcBef>
                <a:spcPts val="375"/>
              </a:spcBef>
              <a:spcAft>
                <a:spcPct val="0"/>
              </a:spcAft>
              <a:buFont typeface="Arial" pitchFamily="34" charset="0"/>
              <a:buNone/>
              <a:defRPr sz="1200" b="0" i="0" u="none" kern="1200" baseline="0">
                <a:solidFill>
                  <a:schemeClr val="tx1"/>
                </a:solidFill>
                <a:latin typeface="+mn-lt"/>
                <a:ea typeface="+mn-ea"/>
                <a:cs typeface="+mn-cs"/>
              </a:defRPr>
            </a:lvl9pPr>
          </a:lstStyle>
          <a:p>
            <a:pPr marL="0" lvl="0" indent="0" algn="ctr">
              <a:lnSpc>
                <a:spcPct val="100000"/>
              </a:lnSpc>
              <a:spcBef>
                <a:spcPct val="0"/>
              </a:spcBef>
              <a:spcAft>
                <a:spcPts val="1000"/>
              </a:spcAft>
              <a:buSzTx/>
              <a:buNone/>
            </a:pPr>
            <a:r>
              <a:rPr lang="zh-CN" altLang="en-US" sz="1300">
                <a:solidFill>
                  <a:schemeClr val="dk1">
                    <a:lumMod val="85000"/>
                    <a:lumOff val="15000"/>
                  </a:schemeClr>
                </a:solidFill>
              </a:rPr>
              <a:t>课前检测——考点复习——巩固提高</a:t>
            </a:r>
            <a:endParaRPr lang="zh-CN" altLang="en-US" sz="1300">
              <a:solidFill>
                <a:schemeClr val="dk1">
                  <a:lumMod val="85000"/>
                  <a:lumOff val="15000"/>
                </a:schemeClr>
              </a:solidFill>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3" name="图片 2"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2" name="图片 1"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pic>
        <p:nvPicPr>
          <p:cNvPr id="49157" name="图片 49156" title=""/>
          <p:cNvPicPr>
            <a:picLocks noChangeAspect="1"/>
          </p:cNvPicPr>
          <p:nvPr/>
        </p:nvPicPr>
        <p:blipFill>
          <a:blip r:embed="rId6"/>
          <a:stretch>
            <a:fillRect/>
          </a:stretch>
        </p:blipFill>
        <p:spPr>
          <a:xfrm>
            <a:off x="-323850" y="-242887"/>
            <a:ext cx="9753600" cy="7315200"/>
          </a:xfrm>
          <a:prstGeom prst="rect">
            <a:avLst/>
          </a:prstGeom>
          <a:noFill/>
          <a:ln w="9525">
            <a:noFill/>
          </a:ln>
        </p:spPr>
      </p:pic>
      <p:sp>
        <p:nvSpPr>
          <p:cNvPr id="49155" name="文本框 49154" title=""/>
          <p:cNvSpPr txBox="1"/>
          <p:nvPr>
            <p:custDataLst>
              <p:tags r:id="rId7"/>
            </p:custDataLst>
          </p:nvPr>
        </p:nvSpPr>
        <p:spPr>
          <a:xfrm>
            <a:off x="827723" y="260350"/>
            <a:ext cx="7848600" cy="5507990"/>
          </a:xfrm>
          <a:prstGeom prst="rect">
            <a:avLst/>
          </a:prstGeom>
          <a:solidFill>
            <a:schemeClr val="accent3">
              <a:alpha val="60001"/>
            </a:scheme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FFFFFF"/>
                </a:solidFill>
                <a:latin typeface="微软雅黑"/>
                <a:ea typeface="微软雅黑"/>
                <a:cs typeface="微软雅黑" panose="020b0503020204020204" charset="-122"/>
              </a:rPr>
              <a:t>    </a:t>
            </a:r>
            <a:r>
              <a:rPr lang="zh-CN" altLang="en-US" sz="3200" b="1">
                <a:solidFill>
                  <a:srgbClr val="FFFFFF"/>
                </a:solidFill>
                <a:latin typeface="微软雅黑"/>
                <a:ea typeface="微软雅黑"/>
                <a:cs typeface="微软雅黑" panose="020b0503020204020204" charset="-122"/>
              </a:rPr>
              <a:t>昨天深夜</a:t>
            </a:r>
            <a:r>
              <a:rPr lang="en-US" altLang="zh-CN" sz="3200" b="1">
                <a:solidFill>
                  <a:srgbClr val="FFFFFF"/>
                </a:solidFill>
                <a:latin typeface="微软雅黑"/>
                <a:ea typeface="微软雅黑"/>
                <a:cs typeface="微软雅黑" panose="020b0503020204020204" charset="-122"/>
              </a:rPr>
              <a:t>1</a:t>
            </a:r>
            <a:r>
              <a:rPr lang="zh-CN" altLang="en-US" sz="3200" b="1">
                <a:solidFill>
                  <a:srgbClr val="FFFFFF"/>
                </a:solidFill>
                <a:latin typeface="微软雅黑"/>
                <a:ea typeface="微软雅黑"/>
                <a:cs typeface="微软雅黑" panose="020b0503020204020204" charset="-122"/>
              </a:rPr>
              <a:t>点，济源一中高一某班小刚同学思家心切，饥寒交迫，在被窝里借着特制的小手电筒微弱的光，给家人写信：“我在下月要回家，不在初一，就在初二，不在初二，就在初三，不在初三，就在初四，</a:t>
            </a:r>
            <a:r>
              <a:rPr lang="en-US" altLang="zh-CN" sz="3200" b="1">
                <a:solidFill>
                  <a:srgbClr val="FFFFFF"/>
                </a:solidFill>
                <a:latin typeface="微软雅黑"/>
                <a:ea typeface="微软雅黑"/>
                <a:cs typeface="微软雅黑" panose="020b0503020204020204" charset="-122"/>
              </a:rPr>
              <a:t>……</a:t>
            </a:r>
            <a:r>
              <a:rPr lang="zh-CN" altLang="en-US" sz="3200" b="1">
                <a:solidFill>
                  <a:srgbClr val="FFFFFF"/>
                </a:solidFill>
                <a:latin typeface="微软雅黑"/>
                <a:ea typeface="微软雅黑"/>
                <a:cs typeface="微软雅黑" panose="020b0503020204020204" charset="-122"/>
              </a:rPr>
              <a:t>不在二十八，就在二十九，为什么我不写三十呢，因为下月是小月的缘故。家中存有棉鞋一双，希望你拿出来拍拍打打，因为鞋上灰尘太多了，所以才叫你拿出来拍拍打打，请你一定一定要记住，请你千万千万不要忘记。</a:t>
            </a:r>
            <a:endParaRPr lang="zh-CN" altLang="en-US" sz="3200" b="1">
              <a:solidFill>
                <a:srgbClr val="FFFFFF"/>
              </a:solidFill>
              <a:latin typeface="微软雅黑"/>
              <a:ea typeface="微软雅黑"/>
              <a:cs typeface="微软雅黑" panose="020b0503020204020204" charset="-122"/>
            </a:endParaRPr>
          </a:p>
        </p:txBody>
      </p:sp>
      <p:pic>
        <p:nvPicPr>
          <p:cNvPr id="4" name="Picture 4"/>
          <p:cNvPicPr>
            <a:picLocks noChangeAspect="1"/>
          </p:cNvPicPr>
          <p:nvPr/>
        </p:nvPicPr>
        <p:blipFill>
          <a:blip r:embed="rId8"/>
          <a:stretch>
            <a:fillRect/>
          </a:stretch>
        </p:blipFill>
        <p:spPr>
          <a:xfrm flipH="1">
            <a:off x="12052300" y="11379200"/>
            <a:ext cx="0" cy="0"/>
          </a:xfrm>
          <a:prstGeom prst="rect">
            <a:avLst/>
          </a:prstGeom>
          <a:ln>
            <a:noFill/>
          </a:ln>
        </p:spPr>
      </p:pic>
    </p:spTree>
    <p:custDataLst>
      <p:tags r:id="rId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3" name="图片 2"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2" name="图片 1"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48130" name="文本框 48129" title=""/>
          <p:cNvSpPr txBox="1"/>
          <p:nvPr/>
        </p:nvSpPr>
        <p:spPr>
          <a:xfrm>
            <a:off x="250825" y="476250"/>
            <a:ext cx="6362700" cy="484060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5000"/>
              </a:lnSpc>
              <a:spcBef>
                <a:spcPct val="20000"/>
              </a:spcBef>
            </a:pPr>
            <a:r>
              <a:rPr lang="en-US" altLang="zh-CN" sz="3200">
                <a:solidFill>
                  <a:srgbClr val="000000"/>
                </a:solidFill>
                <a:latin typeface="微软雅黑"/>
                <a:ea typeface="微软雅黑"/>
                <a:cs typeface="微软雅黑" panose="020b0503020204020204" charset="-122"/>
              </a:rPr>
              <a:t>    </a:t>
            </a:r>
            <a:r>
              <a:rPr lang="zh-CN" altLang="en-US" sz="3200" b="1">
                <a:solidFill>
                  <a:srgbClr val="000000"/>
                </a:solidFill>
                <a:latin typeface="微软雅黑"/>
                <a:ea typeface="微软雅黑"/>
                <a:cs typeface="微软雅黑" panose="020b0503020204020204" charset="-122"/>
              </a:rPr>
              <a:t>宋代欧阳修曾让学生把一匹飞奔的马踏死一条躺在路边的黄狗的情景写下来。学生先写道：“劣马正飞奔，黄犬卧通途，马从犬身践，犬死在通衢。”欧阳修认为学生写得不简洁。学生又写道：“有犬卧通衢，逸马踏而过之。”欧阳修认为学生写得还不够准确。</a:t>
            </a:r>
            <a:endParaRPr lang="zh-CN" altLang="en-US" sz="3200" b="1">
              <a:solidFill>
                <a:srgbClr val="000000"/>
              </a:solidFill>
              <a:latin typeface="微软雅黑"/>
              <a:ea typeface="微软雅黑"/>
              <a:cs typeface="微软雅黑" panose="020b0503020204020204" charset="-122"/>
            </a:endParaRPr>
          </a:p>
          <a:p>
            <a:pPr>
              <a:lnSpc>
                <a:spcPct val="105000"/>
              </a:lnSpc>
              <a:spcBef>
                <a:spcPct val="20000"/>
              </a:spcBef>
            </a:pPr>
            <a:r>
              <a:rPr lang="zh-CN" altLang="en-US" sz="3200" b="1">
                <a:solidFill>
                  <a:srgbClr val="000000"/>
                </a:solidFill>
                <a:latin typeface="微软雅黑"/>
                <a:ea typeface="微软雅黑"/>
                <a:cs typeface="微软雅黑" panose="020b0503020204020204" charset="-122"/>
              </a:rPr>
              <a:t>   欧阳修曰：</a:t>
            </a:r>
            <a:r>
              <a:rPr lang="zh-CN" altLang="en-US" sz="3200" b="1" u="sng">
                <a:solidFill>
                  <a:srgbClr val="000000"/>
                </a:solidFill>
                <a:latin typeface="微软雅黑"/>
                <a:ea typeface="微软雅黑"/>
                <a:cs typeface="微软雅黑" panose="020b0503020204020204" charset="-122"/>
              </a:rPr>
              <a:t>  </a:t>
            </a:r>
            <a:endParaRPr lang="zh-CN" altLang="en-US" sz="3200" b="1" u="sng">
              <a:solidFill>
                <a:srgbClr val="000000"/>
              </a:solidFill>
              <a:latin typeface="微软雅黑"/>
              <a:ea typeface="微软雅黑"/>
              <a:cs typeface="微软雅黑" panose="020b0503020204020204" charset="-122"/>
            </a:endParaRPr>
          </a:p>
        </p:txBody>
      </p:sp>
      <p:sp>
        <p:nvSpPr>
          <p:cNvPr id="48131" name="文本框 48130" title=""/>
          <p:cNvSpPr txBox="1"/>
          <p:nvPr>
            <p:custDataLst>
              <p:tags r:id="rId6"/>
            </p:custDataLst>
          </p:nvPr>
        </p:nvSpPr>
        <p:spPr>
          <a:xfrm>
            <a:off x="2484438" y="5229225"/>
            <a:ext cx="3382962" cy="70675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chemeClr val="dk1"/>
                </a:solidFill>
                <a:latin typeface="微软雅黑"/>
                <a:ea typeface="微软雅黑"/>
              </a:rPr>
              <a:t>逸马杀犬于道</a:t>
            </a:r>
            <a:endParaRPr lang="zh-CN" altLang="en-US" sz="4000" b="1">
              <a:solidFill>
                <a:schemeClr val="dk1"/>
              </a:solidFill>
              <a:latin typeface="微软雅黑"/>
              <a:ea typeface="微软雅黑"/>
            </a:endParaRPr>
          </a:p>
        </p:txBody>
      </p:sp>
      <p:pic>
        <p:nvPicPr>
          <p:cNvPr id="48132" name="图片 48131" title=""/>
          <p:cNvPicPr>
            <a:picLocks noChangeAspect="1"/>
          </p:cNvPicPr>
          <p:nvPr/>
        </p:nvPicPr>
        <p:blipFill>
          <a:blip r:embed="rId7"/>
          <a:stretch>
            <a:fillRect/>
          </a:stretch>
        </p:blipFill>
        <p:spPr>
          <a:xfrm>
            <a:off x="6720840" y="0"/>
            <a:ext cx="2423160" cy="6753225"/>
          </a:xfrm>
          <a:prstGeom prst="rect">
            <a:avLst/>
          </a:prstGeom>
          <a:noFill/>
          <a:ln w="9525">
            <a:noFill/>
          </a:ln>
        </p:spPr>
      </p:pic>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8130"/>
                                        </p:tgtEl>
                                        <p:attrNameLst>
                                          <p:attrName>style.visibility</p:attrName>
                                        </p:attrNameLst>
                                      </p:cBhvr>
                                      <p:to>
                                        <p:strVal val="visible"/>
                                      </p:to>
                                    </p:set>
                                    <p:anim calcmode="lin" valueType="num">
                                      <p:cBhvr additive="base">
                                        <p:cTn id="7" dur="500" fill="hold"/>
                                        <p:tgtEl>
                                          <p:spTgt spid="48130"/>
                                        </p:tgtEl>
                                        <p:attrNameLst>
                                          <p:attrName>ppt_x</p:attrName>
                                        </p:attrNameLst>
                                      </p:cBhvr>
                                      <p:tavLst>
                                        <p:tav tm="0">
                                          <p:val>
                                            <p:strVal val="#ppt_x"/>
                                          </p:val>
                                        </p:tav>
                                        <p:tav tm="100000">
                                          <p:val>
                                            <p:strVal val="#ppt_x"/>
                                          </p:val>
                                        </p:tav>
                                      </p:tavLst>
                                    </p:anim>
                                    <p:anim calcmode="lin" valueType="num">
                                      <p:cBhvr additive="base">
                                        <p:cTn id="8" dur="500" fill="hold"/>
                                        <p:tgtEl>
                                          <p:spTgt spid="4813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8131"/>
                                        </p:tgtEl>
                                        <p:attrNameLst>
                                          <p:attrName>style.visibility</p:attrName>
                                        </p:attrNameLst>
                                      </p:cBhvr>
                                      <p:to>
                                        <p:strVal val="visible"/>
                                      </p:to>
                                    </p:set>
                                    <p:anim calcmode="lin" valueType="num">
                                      <p:cBhvr additive="base">
                                        <p:cTn id="13" dur="500" fill="hold"/>
                                        <p:tgtEl>
                                          <p:spTgt spid="48131"/>
                                        </p:tgtEl>
                                        <p:attrNameLst>
                                          <p:attrName>ppt_x</p:attrName>
                                        </p:attrNameLst>
                                      </p:cBhvr>
                                      <p:tavLst>
                                        <p:tav tm="0">
                                          <p:val>
                                            <p:strVal val="#ppt_x"/>
                                          </p:val>
                                        </p:tav>
                                        <p:tav tm="100000">
                                          <p:val>
                                            <p:strVal val="#ppt_x"/>
                                          </p:val>
                                        </p:tav>
                                      </p:tavLst>
                                    </p:anim>
                                    <p:anim calcmode="lin" valueType="num">
                                      <p:cBhvr additive="base">
                                        <p:cTn id="14" dur="500" fill="hold"/>
                                        <p:tgtEl>
                                          <p:spTgt spid="481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4" name="图片 3"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3" name="图片 2"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19458" name="TextBox 5" title=""/>
          <p:cNvSpPr txBox="1"/>
          <p:nvPr>
            <p:custDataLst>
              <p:tags r:id="rId6"/>
            </p:custDataLst>
          </p:nvPr>
        </p:nvSpPr>
        <p:spPr>
          <a:xfrm>
            <a:off x="611505" y="1988820"/>
            <a:ext cx="7812405" cy="4198620"/>
          </a:xfrm>
          <a:prstGeom prst="rect">
            <a:avLst/>
          </a:prstGeom>
          <a:noFill/>
          <a:ln w="9525">
            <a:noFill/>
          </a:ln>
        </p:spPr>
        <p:txBody>
          <a:bodyP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400" b="1">
                <a:solidFill>
                  <a:schemeClr val="dk1"/>
                </a:solidFill>
                <a:latin typeface="微软雅黑"/>
                <a:ea typeface="微软雅黑"/>
                <a:cs typeface="微软雅黑" panose="020b0503020204020204" charset="-122"/>
              </a:rPr>
              <a:t>    语言表达的“简明”主要包括“简”和“明”两个方面。“简”即“简练”，就是话语力求简练，不啰嗦，不说多余的话。它反映了量的要求。“明”即“明晰”，就是要把意思表达清楚，使对方准确理解其含意。它含有效果方面的要求。</a:t>
            </a:r>
            <a:endParaRPr lang="zh-CN" altLang="en-US" sz="2400" b="1">
              <a:solidFill>
                <a:schemeClr val="dk1"/>
              </a:solidFill>
              <a:latin typeface="微软雅黑"/>
              <a:ea typeface="微软雅黑"/>
              <a:cs typeface="微软雅黑" panose="020b0503020204020204" charset="-122"/>
            </a:endParaRPr>
          </a:p>
        </p:txBody>
      </p:sp>
      <p:sp>
        <p:nvSpPr>
          <p:cNvPr id="2" name="文本框 1" title=""/>
          <p:cNvSpPr txBox="1"/>
          <p:nvPr/>
        </p:nvSpPr>
        <p:spPr>
          <a:xfrm>
            <a:off x="755650" y="1124585"/>
            <a:ext cx="4572000" cy="583565"/>
          </a:xfrm>
          <a:prstGeom prst="rect">
            <a:avLst/>
          </a:prstGeom>
          <a:noFill/>
          <a:ln>
            <a:noFill/>
          </a:ln>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b="1">
                <a:solidFill>
                  <a:srgbClr val="000000"/>
                </a:solidFill>
                <a:latin typeface="微软雅黑"/>
                <a:ea typeface="微软雅黑"/>
                <a:sym typeface="+mn-ea"/>
              </a:rPr>
              <a:t>考点解析</a:t>
            </a:r>
            <a:endParaRPr lang="zh-CN" altLang="en-US" sz="3200" b="1">
              <a:solidFill>
                <a:srgbClr val="000000"/>
              </a:solidFill>
              <a:latin typeface="微软雅黑"/>
              <a:ea typeface="微软雅黑"/>
              <a:sym typeface="+mn-ea"/>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3" name="图片 2"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2" name="图片 1"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graphicFrame>
        <p:nvGraphicFramePr>
          <p:cNvPr id="14363" name="表格 14362" title=""/>
          <p:cNvGraphicFramePr>
            <a:graphicFrameLocks noGrp="1"/>
          </p:cNvGraphicFramePr>
          <p:nvPr>
            <p:custDataLst>
              <p:tags r:id="rId6"/>
            </p:custDataLst>
          </p:nvPr>
        </p:nvGraphicFramePr>
        <p:xfrm>
          <a:off x="251460" y="1316990"/>
          <a:ext cx="8268970" cy="4223385"/>
        </p:xfrm>
        <a:graphic>
          <a:graphicData uri="http://schemas.openxmlformats.org/drawingml/2006/table">
            <a:tbl>
              <a:tblPr/>
              <a:tblGrid>
                <a:gridCol w="827405"/>
                <a:gridCol w="808355"/>
                <a:gridCol w="6633210"/>
              </a:tblGrid>
              <a:tr h="937895">
                <a:tc gridSpan="2">
                  <a:txBody>
                    <a:bodyPr vert="horz" wrap="square"/>
                    <a:lstStyle>
                      <a:lvl1pPr marL="342900" lvl="0" indent="-342900" algn="l" rtl="0" eaLnBrk="0" fontAlgn="base" hangingPunct="0">
                        <a:spcBef>
                          <a:spcPct val="20000"/>
                        </a:spcBef>
                        <a:spcAft>
                          <a:spcPct val="0"/>
                        </a:spcAft>
                        <a:buClrTx/>
                        <a:buSzTx/>
                        <a:buFont typeface="Arial" pitchFamily="34" charset="0"/>
                        <a:buChar char="•"/>
                        <a:defRPr sz="2800" kern="1200">
                          <a:solidFill>
                            <a:schemeClr val="tx1"/>
                          </a:solidFill>
                          <a:latin typeface="+mn-lt"/>
                          <a:ea typeface="+mn-ea"/>
                          <a:cs typeface="+mn-cs"/>
                        </a:defRPr>
                      </a:lvl1pPr>
                      <a:lvl2pPr marL="742950" lvl="1" indent="-285750" algn="l" rtl="0" eaLnBrk="0" fontAlgn="base" hangingPunct="0">
                        <a:spcBef>
                          <a:spcPct val="20000"/>
                        </a:spcBef>
                        <a:spcAft>
                          <a:spcPct val="0"/>
                        </a:spcAft>
                        <a:buClrTx/>
                        <a:buSzTx/>
                        <a:buFont typeface="Arial" pitchFamily="34" charset="0"/>
                        <a:buChar char="–"/>
                        <a:defRPr sz="2400" kern="1200">
                          <a:solidFill>
                            <a:schemeClr val="tx1"/>
                          </a:solidFill>
                          <a:latin typeface="+mn-lt"/>
                          <a:ea typeface="+mn-ea"/>
                          <a:cs typeface="+mn-cs"/>
                        </a:defRPr>
                      </a:lvl2pPr>
                      <a:lvl3pPr marL="1143000" lvl="2" indent="-228600" algn="l" rtl="0" eaLnBrk="0" fontAlgn="base" hangingPunct="0">
                        <a:spcBef>
                          <a:spcPct val="20000"/>
                        </a:spcBef>
                        <a:spcAft>
                          <a:spcPct val="0"/>
                        </a:spcAft>
                        <a:buClrTx/>
                        <a:buSzTx/>
                        <a:buFont typeface="Arial" pitchFamily="34" charset="0"/>
                        <a:buChar char="•"/>
                        <a:defRPr sz="2000" kern="1200">
                          <a:solidFill>
                            <a:schemeClr val="tx1"/>
                          </a:solidFill>
                          <a:latin typeface="+mn-lt"/>
                          <a:ea typeface="+mn-ea"/>
                          <a:cs typeface="+mn-cs"/>
                        </a:defRPr>
                      </a:lvl3pPr>
                      <a:lvl4pPr marL="1600200" lvl="3"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4pPr>
                      <a:lvl5pPr marL="2057400" lvl="4"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5pPr>
                    </a:lstStyle>
                    <a:p>
                      <a:pPr marL="0" lvl="0" indent="0" algn="ctr" eaLnBrk="1" hangingPunct="1">
                        <a:lnSpc>
                          <a:spcPct val="130000"/>
                        </a:lnSpc>
                        <a:spcBef>
                          <a:spcPct val="0"/>
                        </a:spcBef>
                        <a:buFontTx/>
                        <a:buNone/>
                      </a:pPr>
                      <a:r>
                        <a:rPr lang="zh-CN" altLang="en-US" sz="2400" b="1">
                          <a:solidFill>
                            <a:srgbClr val="FF0000"/>
                          </a:solidFill>
                          <a:latin typeface="微软雅黑"/>
                          <a:ea typeface="微软雅黑"/>
                        </a:rPr>
                        <a:t>考纲要求</a:t>
                      </a:r>
                      <a:endParaRPr lang="zh-CN" altLang="en-US" sz="2400" b="1">
                        <a:solidFill>
                          <a:srgbClr val="FF0000"/>
                        </a:solidFill>
                        <a:latin typeface="微软雅黑"/>
                        <a:ea typeface="微软雅黑"/>
                      </a:endParaRPr>
                    </a:p>
                  </a:txBody>
                  <a:tcPr marL="55293" marR="55293" marT="0" marB="0" anchor="ctr">
                    <a:lnL w="12700" cap="flat" cmpd="sng">
                      <a:solidFill>
                        <a:srgbClr val="000000"/>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chemeClr val="tx1"/>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a:txBody>
                    <a:bodyPr vert="horz" wrap="square"/>
                    <a:lstStyle>
                      <a:lvl1pPr marL="342900" lvl="0" indent="-342900" algn="l" rtl="0" eaLnBrk="0" fontAlgn="base" hangingPunct="0">
                        <a:spcBef>
                          <a:spcPct val="20000"/>
                        </a:spcBef>
                        <a:spcAft>
                          <a:spcPct val="0"/>
                        </a:spcAft>
                        <a:buClrTx/>
                        <a:buSzTx/>
                        <a:buFont typeface="Arial" pitchFamily="34" charset="0"/>
                        <a:buChar char="•"/>
                        <a:defRPr sz="2800" kern="1200">
                          <a:solidFill>
                            <a:schemeClr val="tx1"/>
                          </a:solidFill>
                          <a:latin typeface="+mn-lt"/>
                          <a:ea typeface="+mn-ea"/>
                          <a:cs typeface="+mn-cs"/>
                        </a:defRPr>
                      </a:lvl1pPr>
                      <a:lvl2pPr marL="742950" lvl="1" indent="-285750" algn="l" rtl="0" eaLnBrk="0" fontAlgn="base" hangingPunct="0">
                        <a:spcBef>
                          <a:spcPct val="20000"/>
                        </a:spcBef>
                        <a:spcAft>
                          <a:spcPct val="0"/>
                        </a:spcAft>
                        <a:buClrTx/>
                        <a:buSzTx/>
                        <a:buFont typeface="Arial" pitchFamily="34" charset="0"/>
                        <a:buChar char="–"/>
                        <a:defRPr sz="2400" kern="1200">
                          <a:solidFill>
                            <a:schemeClr val="tx1"/>
                          </a:solidFill>
                          <a:latin typeface="+mn-lt"/>
                          <a:ea typeface="+mn-ea"/>
                          <a:cs typeface="+mn-cs"/>
                        </a:defRPr>
                      </a:lvl2pPr>
                      <a:lvl3pPr marL="1143000" lvl="2" indent="-228600" algn="l" rtl="0" eaLnBrk="0" fontAlgn="base" hangingPunct="0">
                        <a:spcBef>
                          <a:spcPct val="20000"/>
                        </a:spcBef>
                        <a:spcAft>
                          <a:spcPct val="0"/>
                        </a:spcAft>
                        <a:buClrTx/>
                        <a:buSzTx/>
                        <a:buFont typeface="Arial" pitchFamily="34" charset="0"/>
                        <a:buChar char="•"/>
                        <a:defRPr sz="2000" kern="1200">
                          <a:solidFill>
                            <a:schemeClr val="tx1"/>
                          </a:solidFill>
                          <a:latin typeface="+mn-lt"/>
                          <a:ea typeface="+mn-ea"/>
                          <a:cs typeface="+mn-cs"/>
                        </a:defRPr>
                      </a:lvl3pPr>
                      <a:lvl4pPr marL="1600200" lvl="3"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4pPr>
                      <a:lvl5pPr marL="2057400" lvl="4"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5pPr>
                    </a:lstStyle>
                    <a:p>
                      <a:pPr marL="0" lvl="0" indent="0" eaLnBrk="1" hangingPunct="1">
                        <a:lnSpc>
                          <a:spcPct val="130000"/>
                        </a:lnSpc>
                        <a:spcBef>
                          <a:spcPct val="0"/>
                        </a:spcBef>
                        <a:buFontTx/>
                        <a:buNone/>
                      </a:pPr>
                      <a:r>
                        <a:rPr lang="zh-CN" altLang="en-US" sz="2400" b="1">
                          <a:solidFill>
                            <a:srgbClr val="FF0000"/>
                          </a:solidFill>
                          <a:latin typeface="微软雅黑"/>
                          <a:ea typeface="微软雅黑"/>
                        </a:rPr>
                        <a:t>语言表达简明、得体</a:t>
                      </a:r>
                      <a:endParaRPr lang="zh-CN" altLang="en-US" sz="2400" b="1">
                        <a:solidFill>
                          <a:srgbClr val="FF0000"/>
                        </a:solidFill>
                        <a:latin typeface="微软雅黑"/>
                        <a:ea typeface="微软雅黑"/>
                      </a:endParaRPr>
                    </a:p>
                  </a:txBody>
                  <a:tcPr marL="55293" marR="55293" marT="0" marB="0" anchor="ctr">
                    <a:lnL w="12700" cap="flat" cmpd="sng">
                      <a:solidFill>
                        <a:schemeClr val="tx1"/>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285490">
                <a:tc>
                  <a:txBody>
                    <a:bodyPr vert="horz" wrap="square"/>
                    <a:lstStyle>
                      <a:lvl1pPr marL="342900" lvl="0" indent="-342900" algn="l" rtl="0" eaLnBrk="0" fontAlgn="base" hangingPunct="0">
                        <a:spcBef>
                          <a:spcPct val="20000"/>
                        </a:spcBef>
                        <a:spcAft>
                          <a:spcPct val="0"/>
                        </a:spcAft>
                        <a:buClrTx/>
                        <a:buSzTx/>
                        <a:buFont typeface="Arial" pitchFamily="34" charset="0"/>
                        <a:buChar char="•"/>
                        <a:defRPr sz="2800" kern="1200">
                          <a:solidFill>
                            <a:schemeClr val="tx1"/>
                          </a:solidFill>
                          <a:latin typeface="+mn-lt"/>
                          <a:ea typeface="+mn-ea"/>
                          <a:cs typeface="+mn-cs"/>
                        </a:defRPr>
                      </a:lvl1pPr>
                      <a:lvl2pPr marL="742950" lvl="1" indent="-285750" algn="l" rtl="0" eaLnBrk="0" fontAlgn="base" hangingPunct="0">
                        <a:spcBef>
                          <a:spcPct val="20000"/>
                        </a:spcBef>
                        <a:spcAft>
                          <a:spcPct val="0"/>
                        </a:spcAft>
                        <a:buClrTx/>
                        <a:buSzTx/>
                        <a:buFont typeface="Arial" pitchFamily="34" charset="0"/>
                        <a:buChar char="–"/>
                        <a:defRPr sz="2400" kern="1200">
                          <a:solidFill>
                            <a:schemeClr val="tx1"/>
                          </a:solidFill>
                          <a:latin typeface="+mn-lt"/>
                          <a:ea typeface="+mn-ea"/>
                          <a:cs typeface="+mn-cs"/>
                        </a:defRPr>
                      </a:lvl2pPr>
                      <a:lvl3pPr marL="1143000" lvl="2" indent="-228600" algn="l" rtl="0" eaLnBrk="0" fontAlgn="base" hangingPunct="0">
                        <a:spcBef>
                          <a:spcPct val="20000"/>
                        </a:spcBef>
                        <a:spcAft>
                          <a:spcPct val="0"/>
                        </a:spcAft>
                        <a:buClrTx/>
                        <a:buSzTx/>
                        <a:buFont typeface="Arial" pitchFamily="34" charset="0"/>
                        <a:buChar char="•"/>
                        <a:defRPr sz="2000" kern="1200">
                          <a:solidFill>
                            <a:schemeClr val="tx1"/>
                          </a:solidFill>
                          <a:latin typeface="+mn-lt"/>
                          <a:ea typeface="+mn-ea"/>
                          <a:cs typeface="+mn-cs"/>
                        </a:defRPr>
                      </a:lvl3pPr>
                      <a:lvl4pPr marL="1600200" lvl="3"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4pPr>
                      <a:lvl5pPr marL="2057400" lvl="4"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5pPr>
                    </a:lstStyle>
                    <a:p>
                      <a:pPr marL="0" lvl="0" indent="0" algn="ctr" eaLnBrk="1" hangingPunct="1">
                        <a:lnSpc>
                          <a:spcPct val="130000"/>
                        </a:lnSpc>
                        <a:spcBef>
                          <a:spcPct val="0"/>
                        </a:spcBef>
                        <a:buFontTx/>
                        <a:buNone/>
                      </a:pPr>
                      <a:r>
                        <a:rPr lang="zh-CN" altLang="en-US" sz="2400" b="1">
                          <a:solidFill>
                            <a:srgbClr val="FF0000"/>
                          </a:solidFill>
                          <a:latin typeface="微软雅黑"/>
                          <a:ea typeface="微软雅黑"/>
                        </a:rPr>
                        <a:t>考情</a:t>
                      </a:r>
                      <a:endParaRPr lang="en-US" altLang="zh-CN" sz="2400" b="1">
                        <a:solidFill>
                          <a:srgbClr val="FF0000"/>
                        </a:solidFill>
                        <a:latin typeface="微软雅黑"/>
                        <a:ea typeface="微软雅黑"/>
                      </a:endParaRPr>
                    </a:p>
                    <a:p>
                      <a:pPr marL="0" lvl="0" indent="0" algn="ctr" eaLnBrk="1" hangingPunct="1">
                        <a:lnSpc>
                          <a:spcPct val="130000"/>
                        </a:lnSpc>
                        <a:spcBef>
                          <a:spcPct val="0"/>
                        </a:spcBef>
                        <a:buFontTx/>
                        <a:buNone/>
                      </a:pPr>
                      <a:r>
                        <a:rPr lang="zh-CN" altLang="en-US" sz="2400" b="1">
                          <a:solidFill>
                            <a:srgbClr val="FF0000"/>
                          </a:solidFill>
                          <a:latin typeface="微软雅黑"/>
                          <a:ea typeface="微软雅黑"/>
                        </a:rPr>
                        <a:t>分析</a:t>
                      </a:r>
                      <a:endParaRPr lang="zh-CN" altLang="en-US" sz="2400">
                        <a:solidFill>
                          <a:srgbClr val="FF0000"/>
                        </a:solidFill>
                        <a:latin typeface="微软雅黑"/>
                        <a:ea typeface="微软雅黑"/>
                      </a:endParaRPr>
                    </a:p>
                  </a:txBody>
                  <a:tcPr marL="55293" marR="55293"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rtl="0" eaLnBrk="0" fontAlgn="base" hangingPunct="0">
                        <a:spcBef>
                          <a:spcPct val="20000"/>
                        </a:spcBef>
                        <a:spcAft>
                          <a:spcPct val="0"/>
                        </a:spcAft>
                        <a:buClrTx/>
                        <a:buSzTx/>
                        <a:buFont typeface="Arial" pitchFamily="34" charset="0"/>
                        <a:buChar char="•"/>
                        <a:defRPr sz="2800" kern="1200">
                          <a:solidFill>
                            <a:schemeClr val="tx1"/>
                          </a:solidFill>
                          <a:latin typeface="+mn-lt"/>
                          <a:ea typeface="+mn-ea"/>
                          <a:cs typeface="+mn-cs"/>
                        </a:defRPr>
                      </a:lvl1pPr>
                      <a:lvl2pPr marL="742950" lvl="1" indent="-285750" algn="l" rtl="0" eaLnBrk="0" fontAlgn="base" hangingPunct="0">
                        <a:spcBef>
                          <a:spcPct val="20000"/>
                        </a:spcBef>
                        <a:spcAft>
                          <a:spcPct val="0"/>
                        </a:spcAft>
                        <a:buClrTx/>
                        <a:buSzTx/>
                        <a:buFont typeface="Arial" pitchFamily="34" charset="0"/>
                        <a:buChar char="–"/>
                        <a:defRPr sz="2400" kern="1200">
                          <a:solidFill>
                            <a:schemeClr val="tx1"/>
                          </a:solidFill>
                          <a:latin typeface="+mn-lt"/>
                          <a:ea typeface="+mn-ea"/>
                          <a:cs typeface="+mn-cs"/>
                        </a:defRPr>
                      </a:lvl2pPr>
                      <a:lvl3pPr marL="1143000" lvl="2" indent="-228600" algn="l" rtl="0" eaLnBrk="0" fontAlgn="base" hangingPunct="0">
                        <a:spcBef>
                          <a:spcPct val="20000"/>
                        </a:spcBef>
                        <a:spcAft>
                          <a:spcPct val="0"/>
                        </a:spcAft>
                        <a:buClrTx/>
                        <a:buSzTx/>
                        <a:buFont typeface="Arial" pitchFamily="34" charset="0"/>
                        <a:buChar char="•"/>
                        <a:defRPr sz="2000" kern="1200">
                          <a:solidFill>
                            <a:schemeClr val="tx1"/>
                          </a:solidFill>
                          <a:latin typeface="+mn-lt"/>
                          <a:ea typeface="+mn-ea"/>
                          <a:cs typeface="+mn-cs"/>
                        </a:defRPr>
                      </a:lvl3pPr>
                      <a:lvl4pPr marL="1600200" lvl="3"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4pPr>
                      <a:lvl5pPr marL="2057400" lvl="4"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5pPr>
                    </a:lstStyle>
                    <a:p>
                      <a:pPr marL="0" lvl="0" indent="0" eaLnBrk="1" hangingPunct="1">
                        <a:lnSpc>
                          <a:spcPct val="130000"/>
                        </a:lnSpc>
                        <a:spcBef>
                          <a:spcPct val="0"/>
                        </a:spcBef>
                        <a:buFontTx/>
                        <a:buNone/>
                      </a:pPr>
                      <a:r>
                        <a:rPr lang="zh-CN" altLang="en-US" sz="2400" b="1">
                          <a:latin typeface="微软雅黑"/>
                          <a:ea typeface="微软雅黑"/>
                          <a:cs typeface="Courier New" panose="02070309020205020404" pitchFamily="49" charset="0"/>
                        </a:rPr>
                        <a:t>考查重点明确</a:t>
                      </a:r>
                      <a:endParaRPr lang="zh-CN" altLang="en-US" sz="2400" b="1">
                        <a:latin typeface="微软雅黑"/>
                        <a:ea typeface="微软雅黑"/>
                        <a:cs typeface="Courier New" panose="02070309020205020404" pitchFamily="49" charset="0"/>
                      </a:endParaRPr>
                    </a:p>
                  </a:txBody>
                  <a:tcPr marL="55293" marR="55293" marT="0" marB="0" anchor="ctr">
                    <a:lnL w="12700" cap="flat" cmpd="sng">
                      <a:solidFill>
                        <a:srgbClr val="000000"/>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rtl="0" eaLnBrk="0" fontAlgn="base" hangingPunct="0">
                        <a:spcBef>
                          <a:spcPct val="20000"/>
                        </a:spcBef>
                        <a:spcAft>
                          <a:spcPct val="0"/>
                        </a:spcAft>
                        <a:buClrTx/>
                        <a:buSzTx/>
                        <a:buFont typeface="Arial" pitchFamily="34" charset="0"/>
                        <a:buChar char="•"/>
                        <a:defRPr sz="2800" kern="1200">
                          <a:solidFill>
                            <a:schemeClr val="tx1"/>
                          </a:solidFill>
                          <a:latin typeface="+mn-lt"/>
                          <a:ea typeface="+mn-ea"/>
                          <a:cs typeface="+mn-cs"/>
                        </a:defRPr>
                      </a:lvl1pPr>
                      <a:lvl2pPr marL="742950" lvl="1" indent="-285750" algn="l" rtl="0" eaLnBrk="0" fontAlgn="base" hangingPunct="0">
                        <a:spcBef>
                          <a:spcPct val="20000"/>
                        </a:spcBef>
                        <a:spcAft>
                          <a:spcPct val="0"/>
                        </a:spcAft>
                        <a:buClrTx/>
                        <a:buSzTx/>
                        <a:buFont typeface="Arial" pitchFamily="34" charset="0"/>
                        <a:buChar char="–"/>
                        <a:defRPr sz="2400" kern="1200">
                          <a:solidFill>
                            <a:schemeClr val="tx1"/>
                          </a:solidFill>
                          <a:latin typeface="+mn-lt"/>
                          <a:ea typeface="+mn-ea"/>
                          <a:cs typeface="+mn-cs"/>
                        </a:defRPr>
                      </a:lvl2pPr>
                      <a:lvl3pPr marL="1143000" lvl="2" indent="-228600" algn="l" rtl="0" eaLnBrk="0" fontAlgn="base" hangingPunct="0">
                        <a:spcBef>
                          <a:spcPct val="20000"/>
                        </a:spcBef>
                        <a:spcAft>
                          <a:spcPct val="0"/>
                        </a:spcAft>
                        <a:buClrTx/>
                        <a:buSzTx/>
                        <a:buFont typeface="Arial" pitchFamily="34" charset="0"/>
                        <a:buChar char="•"/>
                        <a:defRPr sz="2000" kern="1200">
                          <a:solidFill>
                            <a:schemeClr val="tx1"/>
                          </a:solidFill>
                          <a:latin typeface="+mn-lt"/>
                          <a:ea typeface="+mn-ea"/>
                          <a:cs typeface="+mn-cs"/>
                        </a:defRPr>
                      </a:lvl3pPr>
                      <a:lvl4pPr marL="1600200" lvl="3"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4pPr>
                      <a:lvl5pPr marL="2057400" lvl="4" indent="-228600" algn="l" rtl="0" eaLnBrk="0" fontAlgn="base" hangingPunct="0">
                        <a:spcBef>
                          <a:spcPct val="20000"/>
                        </a:spcBef>
                        <a:spcAft>
                          <a:spcPct val="0"/>
                        </a:spcAft>
                        <a:buClrTx/>
                        <a:buSzTx/>
                        <a:buFont typeface="Arial" pitchFamily="34" charset="0"/>
                        <a:buChar char="»"/>
                        <a:defRPr sz="1800" kern="1200">
                          <a:solidFill>
                            <a:schemeClr val="tx1"/>
                          </a:solidFill>
                          <a:latin typeface="+mn-lt"/>
                          <a:ea typeface="+mn-ea"/>
                          <a:cs typeface="+mn-cs"/>
                        </a:defRPr>
                      </a:lvl5pPr>
                    </a:lstStyle>
                    <a:p>
                      <a:pPr marL="0" lvl="0" indent="0" eaLnBrk="1" hangingPunct="1">
                        <a:lnSpc>
                          <a:spcPct val="130000"/>
                        </a:lnSpc>
                        <a:spcBef>
                          <a:spcPct val="0"/>
                        </a:spcBef>
                        <a:buFontTx/>
                        <a:buNone/>
                      </a:pPr>
                      <a:r>
                        <a:rPr lang="zh-CN" altLang="en-US" sz="2400" b="1">
                          <a:latin typeface="微软雅黑"/>
                          <a:ea typeface="微软雅黑"/>
                          <a:cs typeface="微软雅黑" panose="020b0503020204020204" charset="-122"/>
                        </a:rPr>
                        <a:t>    本考点中，</a:t>
                      </a:r>
                      <a:r>
                        <a:rPr lang="zh-CN" altLang="en-US" sz="2400" b="1">
                          <a:latin typeface="微软雅黑"/>
                          <a:ea typeface="微软雅黑"/>
                          <a:cs typeface="微软雅黑" panose="020b0503020204020204" charset="-122"/>
                          <a:sym typeface="+mn-ea"/>
                        </a:rPr>
                        <a:t>简明</a:t>
                      </a:r>
                      <a:r>
                        <a:rPr lang="zh-CN" altLang="en-US" sz="2400" b="1">
                          <a:latin typeface="微软雅黑"/>
                          <a:ea typeface="微软雅黑"/>
                          <a:cs typeface="微软雅黑" panose="020b0503020204020204" charset="-122"/>
                        </a:rPr>
                        <a:t>、得体是考查的核心和重点。从近些年高考情况看，“简明”与“准确、鲜明、生动”很少单独设题，一般与其他考点结合考查。如：“简明”可以落实在病句中考查，也可以与压缩语段、连贯、修辞等一起考查；但</a:t>
                      </a:r>
                      <a:r>
                        <a:rPr lang="zh-CN" altLang="en-US" sz="2400" b="1">
                          <a:solidFill>
                            <a:srgbClr val="FF0000"/>
                          </a:solidFill>
                          <a:latin typeface="微软雅黑"/>
                          <a:ea typeface="微软雅黑"/>
                          <a:cs typeface="微软雅黑" panose="020b0503020204020204" charset="-122"/>
                        </a:rPr>
                        <a:t>今年高考却单独设题考查</a:t>
                      </a:r>
                      <a:r>
                        <a:rPr lang="zh-CN" altLang="en-US" sz="2400" b="1">
                          <a:latin typeface="微软雅黑"/>
                          <a:ea typeface="微软雅黑"/>
                          <a:cs typeface="微软雅黑" panose="020b0503020204020204" charset="-122"/>
                          <a:sym typeface="+mn-ea"/>
                        </a:rPr>
                        <a:t>。</a:t>
                      </a:r>
                      <a:endParaRPr lang="en-US" altLang="zh-CN" sz="2400" b="1">
                        <a:latin typeface="微软雅黑"/>
                        <a:ea typeface="微软雅黑"/>
                        <a:cs typeface="微软雅黑" panose="020b0503020204020204" charset="-122"/>
                      </a:endParaRPr>
                    </a:p>
                  </a:txBody>
                  <a:tcPr marL="55293" marR="55293" marT="0" marB="0" anchor="ctr">
                    <a:lnL w="12700" cap="flat" cmpd="sng">
                      <a:solidFill>
                        <a:schemeClr val="tx1"/>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ustDataLst>
      <p:tags r:id="rId7"/>
    </p:custDataLst>
  </p:cSld>
  <p:clrMapOvr>
    <a:masterClrMapping/>
  </p:clrMapOvr>
  <p:transition>
    <p:cover dir="lu"/>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4" name="图片 3"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3" name="图片 2"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2" name="文本框 1" title=""/>
          <p:cNvSpPr txBox="1"/>
          <p:nvPr/>
        </p:nvSpPr>
        <p:spPr>
          <a:xfrm>
            <a:off x="323215" y="1196975"/>
            <a:ext cx="8484235" cy="1383665"/>
          </a:xfrm>
          <a:prstGeom prst="rect">
            <a:avLst/>
          </a:prstGeom>
          <a:noFill/>
          <a:ln>
            <a:noFill/>
          </a:ln>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solidFill>
                  <a:srgbClr val="000000"/>
                </a:solidFill>
                <a:latin typeface="微软雅黑"/>
                <a:ea typeface="微软雅黑"/>
                <a:cs typeface="微软雅黑" panose="020b0503020204020204" charset="-122"/>
              </a:rPr>
              <a:t>(23</a:t>
            </a:r>
            <a:r>
              <a:rPr lang="zh-CN" altLang="zh-CN" sz="2800" b="1">
                <a:solidFill>
                  <a:srgbClr val="000000"/>
                </a:solidFill>
                <a:latin typeface="微软雅黑"/>
                <a:ea typeface="微软雅黑"/>
                <a:cs typeface="微软雅黑" panose="020b0503020204020204" charset="-122"/>
              </a:rPr>
              <a:t>年全国乙卷</a:t>
            </a:r>
            <a:r>
              <a:rPr lang="en-US" altLang="zh-CN" sz="2800" b="1">
                <a:solidFill>
                  <a:srgbClr val="000000"/>
                </a:solidFill>
                <a:latin typeface="微软雅黑"/>
                <a:ea typeface="微软雅黑"/>
                <a:cs typeface="微软雅黑" panose="020b0503020204020204" charset="-122"/>
                <a:sym typeface="+mn-ea"/>
              </a:rPr>
              <a:t>)</a:t>
            </a:r>
            <a:r>
              <a:rPr lang="zh-CN" altLang="en-US" sz="2800" b="1">
                <a:solidFill>
                  <a:srgbClr val="000000"/>
                </a:solidFill>
                <a:latin typeface="微软雅黑"/>
                <a:ea typeface="微软雅黑"/>
                <a:cs typeface="微软雅黑" panose="020b0503020204020204" charset="-122"/>
              </a:rPr>
              <a:t>文中画波浪线的部分表述烦琐，请删除冗余词语，使表达简洁通顺，但不得改变原意，将修改后的文段写在答题卡上，不超过75个字。（3分）</a:t>
            </a:r>
            <a:endParaRPr lang="zh-CN" altLang="en-US" sz="2800" b="1">
              <a:solidFill>
                <a:srgbClr val="000000"/>
              </a:solidFill>
              <a:latin typeface="微软雅黑"/>
              <a:ea typeface="微软雅黑"/>
              <a:cs typeface="微软雅黑" panose="020b0503020204020204" charset="-122"/>
            </a:endParaRPr>
          </a:p>
        </p:txBody>
      </p:sp>
      <p:sp>
        <p:nvSpPr>
          <p:cNvPr id="100" name="文本框 99" title=""/>
          <p:cNvSpPr txBox="1"/>
          <p:nvPr>
            <p:custDataLst>
              <p:tags r:id="rId6"/>
            </p:custDataLst>
          </p:nvPr>
        </p:nvSpPr>
        <p:spPr>
          <a:xfrm>
            <a:off x="323215" y="2997200"/>
            <a:ext cx="8221345" cy="224536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304800"/>
            <a:r>
              <a:rPr lang="en-US" altLang="zh-CN" sz="2800">
                <a:solidFill>
                  <a:schemeClr val="dk1"/>
                </a:solidFill>
                <a:latin typeface="微软雅黑"/>
                <a:ea typeface="微软雅黑"/>
                <a:cs typeface="微软雅黑" panose="020b0503020204020204" charset="-122"/>
              </a:rPr>
              <a:t>  </a:t>
            </a:r>
            <a:r>
              <a:rPr lang="zh-CN" sz="2800" b="1">
                <a:solidFill>
                  <a:schemeClr val="dk1"/>
                </a:solidFill>
                <a:latin typeface="微软雅黑"/>
                <a:ea typeface="微软雅黑"/>
                <a:cs typeface="微软雅黑" panose="020b0503020204020204" charset="-122"/>
              </a:rPr>
              <a:t>你要写一篇报告，就可以把你的这个大任务分解为查阅资料、整理笔记、撰写报告三个小任务，并且计划好查阅资料、整理笔记、撰写报告这三个小任务将来的完成时间，这样，你要完成的写一篇报告的大任务就变得便于管理、容易完成了。</a:t>
            </a:r>
            <a:endParaRPr lang="zh-CN" altLang="en-US" sz="2800" b="1">
              <a:solidFill>
                <a:schemeClr val="dk1"/>
              </a:solidFill>
              <a:latin typeface="微软雅黑"/>
              <a:ea typeface="微软雅黑"/>
              <a:cs typeface="微软雅黑" panose="020b0503020204020204"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3" name="图片 2"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2" name="图片 1"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pic>
        <p:nvPicPr>
          <p:cNvPr id="27651" name="Picture 3" title=""/>
          <p:cNvPicPr>
            <a:picLocks noChangeAspect="1"/>
          </p:cNvPicPr>
          <p:nvPr/>
        </p:nvPicPr>
        <p:blipFill>
          <a:blip r:embed="rId6"/>
          <a:stretch>
            <a:fillRect/>
          </a:stretch>
        </p:blipFill>
        <p:spPr>
          <a:xfrm>
            <a:off x="827405" y="1196975"/>
            <a:ext cx="6701155" cy="4742815"/>
          </a:xfrm>
          <a:prstGeom prst="rect">
            <a:avLst/>
          </a:prstGeom>
          <a:noFill/>
          <a:ln w="9525">
            <a:noFill/>
          </a:ln>
        </p:spPr>
      </p:pic>
    </p:spTree>
    <p:custDataLst>
      <p:tags r:id="rId7"/>
    </p:custDataLst>
  </p:cSld>
  <p:clrMapOvr>
    <a:masterClrMapping/>
  </p:clrMapOvr>
  <p:transition>
    <p:cover dir="lu"/>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3" name="图片 2"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2" name="图片 1"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28674" name="TextBox 5" title=""/>
          <p:cNvSpPr txBox="1"/>
          <p:nvPr/>
        </p:nvSpPr>
        <p:spPr>
          <a:xfrm>
            <a:off x="786130" y="1500505"/>
            <a:ext cx="7757160" cy="396938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800" b="1">
                <a:solidFill>
                  <a:srgbClr val="000000"/>
                </a:solidFill>
                <a:latin typeface="微软雅黑"/>
                <a:ea typeface="微软雅黑"/>
                <a:cs typeface="微软雅黑" panose="020b0503020204020204" charset="-122"/>
              </a:rPr>
              <a:t>1</a:t>
            </a:r>
            <a:r>
              <a:rPr lang="zh-CN" altLang="en-US" sz="2800" b="1">
                <a:solidFill>
                  <a:srgbClr val="000000"/>
                </a:solidFill>
                <a:latin typeface="微软雅黑"/>
                <a:ea typeface="微软雅黑"/>
                <a:cs typeface="微软雅黑" panose="020b0503020204020204" charset="-122"/>
              </a:rPr>
              <a:t>．围绕中心，突出重点</a:t>
            </a:r>
            <a:endParaRPr lang="zh-CN" altLang="en-US" sz="2800" b="1">
              <a:solidFill>
                <a:srgbClr val="000000"/>
              </a:solidFill>
              <a:latin typeface="微软雅黑"/>
              <a:ea typeface="微软雅黑"/>
              <a:cs typeface="微软雅黑" panose="020b0503020204020204" charset="-122"/>
            </a:endParaRPr>
          </a:p>
          <a:p>
            <a:pPr>
              <a:lnSpc>
                <a:spcPct val="150000"/>
              </a:lnSpc>
            </a:pPr>
            <a:r>
              <a:rPr lang="zh-CN" altLang="en-US" sz="2800" b="1">
                <a:solidFill>
                  <a:srgbClr val="000000"/>
                </a:solidFill>
                <a:latin typeface="微软雅黑"/>
                <a:ea typeface="微软雅黑"/>
                <a:cs typeface="微软雅黑" panose="020b0503020204020204" charset="-122"/>
              </a:rPr>
              <a:t>    要做到语言简明，首先是每一句话都要围绕既定中心，不要节外生枝，游离中心和话题的内容应删去。不过仅仅围绕中心还是不够的，还应该突出重点。俗话说“简明扼要”，从表达上说，只有扼住“要”，才能做到简明。如：</a:t>
            </a:r>
            <a:endParaRPr lang="zh-CN" altLang="en-US" sz="2800" b="1">
              <a:solidFill>
                <a:srgbClr val="000000"/>
              </a:solidFill>
              <a:latin typeface="微软雅黑"/>
              <a:ea typeface="微软雅黑"/>
              <a:cs typeface="微软雅黑" panose="020b0503020204020204" charset="-122"/>
            </a:endParaRPr>
          </a:p>
        </p:txBody>
      </p:sp>
    </p:spTree>
    <p:custDataLst>
      <p:tags r:id="rId6"/>
    </p:custDataLst>
  </p:cSld>
  <p:clrMapOvr>
    <a:masterClrMapping/>
  </p:clrMapOvr>
  <p:transition>
    <p:cover dir="lu"/>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4" name="图片 3"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3" name="图片 2"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29698" name="TextBox 5" title=""/>
          <p:cNvSpPr txBox="1"/>
          <p:nvPr>
            <p:custDataLst>
              <p:tags r:id="rId6"/>
            </p:custDataLst>
          </p:nvPr>
        </p:nvSpPr>
        <p:spPr>
          <a:xfrm>
            <a:off x="500380" y="857250"/>
            <a:ext cx="8315960" cy="323024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pPr>
            <a:r>
              <a:rPr lang="zh-CN" altLang="en-US" sz="2400" b="1">
                <a:solidFill>
                  <a:schemeClr val="dk1"/>
                </a:solidFill>
                <a:latin typeface="微软雅黑"/>
                <a:ea typeface="微软雅黑"/>
                <a:cs typeface="微软雅黑" panose="020b0503020204020204" charset="-122"/>
              </a:rPr>
              <a:t>   </a:t>
            </a:r>
            <a:r>
              <a:rPr lang="zh-CN" altLang="en-US" sz="2800" b="1">
                <a:solidFill>
                  <a:schemeClr val="dk1"/>
                </a:solidFill>
                <a:latin typeface="微软雅黑"/>
                <a:ea typeface="微软雅黑"/>
                <a:cs typeface="微软雅黑" panose="020b0503020204020204" charset="-122"/>
              </a:rPr>
              <a:t> ①春花秋月，夏云冬雪，造化多情，大自然的色彩是美好的。②人类应该为永葆大自然的色彩美做出自己的努力，让大海永远蔚蓝，让草原永远青翠。③但是人类不以自然美为满足，艺术美的着意创造，有待心灵的加工，注入艺术家的豪情。④色彩只有注入了画家的情感，才能成为审美对象。</a:t>
            </a:r>
            <a:endParaRPr lang="zh-CN" altLang="en-US" sz="2800" b="1">
              <a:solidFill>
                <a:schemeClr val="dk1"/>
              </a:solidFill>
              <a:latin typeface="微软雅黑"/>
              <a:ea typeface="微软雅黑"/>
              <a:cs typeface="微软雅黑" panose="020b0503020204020204" charset="-122"/>
            </a:endParaRPr>
          </a:p>
          <a:p>
            <a:pPr>
              <a:lnSpc>
                <a:spcPct val="150000"/>
              </a:lnSpc>
            </a:pPr>
            <a:r>
              <a:rPr lang="zh-CN" altLang="en-US" sz="2400" b="1">
                <a:solidFill>
                  <a:schemeClr val="dk1"/>
                </a:solidFill>
                <a:latin typeface="微软雅黑"/>
                <a:ea typeface="微软雅黑"/>
                <a:cs typeface="微软雅黑" panose="020b0503020204020204" charset="-122"/>
              </a:rPr>
              <a:t>    </a:t>
            </a:r>
            <a:endParaRPr lang="zh-CN" altLang="en-US" sz="2400" b="1">
              <a:solidFill>
                <a:schemeClr val="dk1"/>
              </a:solidFill>
              <a:latin typeface="微软雅黑"/>
              <a:ea typeface="微软雅黑"/>
              <a:cs typeface="微软雅黑" panose="020b0503020204020204" charset="-122"/>
            </a:endParaRPr>
          </a:p>
        </p:txBody>
      </p:sp>
      <p:sp>
        <p:nvSpPr>
          <p:cNvPr id="2" name="文本框 1" title=""/>
          <p:cNvSpPr txBox="1"/>
          <p:nvPr>
            <p:custDataLst>
              <p:tags r:id="rId7"/>
            </p:custDataLst>
          </p:nvPr>
        </p:nvSpPr>
        <p:spPr>
          <a:xfrm>
            <a:off x="298450" y="3933190"/>
            <a:ext cx="8340725" cy="2030095"/>
          </a:xfrm>
          <a:prstGeom prst="rect">
            <a:avLst/>
          </a:prstGeom>
          <a:noFill/>
          <a:ln>
            <a:noFill/>
          </a:ln>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800" b="1">
                <a:solidFill>
                  <a:schemeClr val="dk1"/>
                </a:solidFill>
                <a:latin typeface="微软雅黑"/>
                <a:ea typeface="微软雅黑"/>
                <a:cs typeface="微软雅黑" panose="020b0503020204020204" charset="-122"/>
                <a:sym typeface="+mn-ea"/>
              </a:rPr>
              <a:t>  </a:t>
            </a:r>
            <a:r>
              <a:rPr lang="zh-CN" altLang="en-US" sz="2800" b="1">
                <a:solidFill>
                  <a:schemeClr val="dk1"/>
                </a:solidFill>
                <a:latin typeface="微软雅黑"/>
                <a:ea typeface="微软雅黑"/>
                <a:cs typeface="微软雅黑" panose="020b0503020204020204" charset="-122"/>
                <a:sym typeface="+mn-ea"/>
              </a:rPr>
              <a:t>本段文字谈的是自然色彩美和艺术美的关系问题，把握了这个方向，就可以发现②句是游离句。因为它谈的是环保问题，删掉它，语言就简洁了。</a:t>
            </a:r>
            <a:endParaRPr lang="zh-CN" altLang="en-US" sz="2800" b="1">
              <a:solidFill>
                <a:schemeClr val="dk1"/>
              </a:solidFill>
              <a:latin typeface="微软雅黑"/>
              <a:ea typeface="微软雅黑"/>
              <a:cs typeface="微软雅黑" panose="020b0503020204020204" charset="-122"/>
              <a:sym typeface="+mn-ea"/>
            </a:endParaRPr>
          </a:p>
        </p:txBody>
      </p:sp>
    </p:spTree>
    <p:custDataLst>
      <p:tags r:id="rId8"/>
    </p:custDataLst>
  </p:cSld>
  <p:clrMapOvr>
    <a:masterClrMapping/>
  </p:clrMapOvr>
  <p:transition>
    <p:cover dir="l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3" name="图片 2"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2" name="图片 1"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30722" name="TextBox 5" title=""/>
          <p:cNvSpPr txBox="1"/>
          <p:nvPr/>
        </p:nvSpPr>
        <p:spPr>
          <a:xfrm>
            <a:off x="545465" y="548640"/>
            <a:ext cx="8096250" cy="332295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800" b="1">
                <a:solidFill>
                  <a:srgbClr val="000000"/>
                </a:solidFill>
                <a:latin typeface="微软雅黑"/>
                <a:ea typeface="微软雅黑"/>
                <a:cs typeface="微软雅黑" panose="020b0503020204020204" charset="-122"/>
              </a:rPr>
              <a:t>2</a:t>
            </a:r>
            <a:r>
              <a:rPr lang="zh-CN" altLang="en-US" sz="2800" b="1">
                <a:solidFill>
                  <a:srgbClr val="000000"/>
                </a:solidFill>
                <a:latin typeface="微软雅黑"/>
                <a:ea typeface="微软雅黑"/>
                <a:cs typeface="微软雅黑" panose="020b0503020204020204" charset="-122"/>
              </a:rPr>
              <a:t>．善于概括，巧用指代</a:t>
            </a:r>
            <a:endParaRPr lang="zh-CN" altLang="en-US" sz="2800" b="1">
              <a:solidFill>
                <a:srgbClr val="000000"/>
              </a:solidFill>
              <a:latin typeface="微软雅黑"/>
              <a:ea typeface="微软雅黑"/>
              <a:cs typeface="微软雅黑" panose="020b0503020204020204" charset="-122"/>
            </a:endParaRPr>
          </a:p>
          <a:p>
            <a:pPr>
              <a:lnSpc>
                <a:spcPct val="150000"/>
              </a:lnSpc>
            </a:pPr>
            <a:r>
              <a:rPr lang="zh-CN" altLang="en-US" sz="2800" b="1">
                <a:solidFill>
                  <a:srgbClr val="000000"/>
                </a:solidFill>
                <a:latin typeface="微软雅黑"/>
                <a:ea typeface="微软雅黑"/>
                <a:cs typeface="微软雅黑" panose="020b0503020204020204" charset="-122"/>
              </a:rPr>
              <a:t>    无论是书面表达还是口头表达，都不能总是具体叙述而不作必要的概括。只有把必要的叙述和概括结合起来，恰当运用省略和指代</a:t>
            </a:r>
            <a:r>
              <a:rPr lang="en-US" altLang="zh-CN" sz="2800" b="1">
                <a:solidFill>
                  <a:srgbClr val="000000"/>
                </a:solidFill>
                <a:latin typeface="微软雅黑"/>
                <a:ea typeface="微软雅黑"/>
                <a:cs typeface="微软雅黑" panose="020b0503020204020204" charset="-122"/>
              </a:rPr>
              <a:t>,</a:t>
            </a:r>
            <a:r>
              <a:rPr lang="zh-CN" altLang="en-US" sz="2800" b="1">
                <a:solidFill>
                  <a:srgbClr val="000000"/>
                </a:solidFill>
                <a:latin typeface="微软雅黑"/>
                <a:ea typeface="微软雅黑"/>
                <a:cs typeface="微软雅黑" panose="020b0503020204020204" charset="-122"/>
              </a:rPr>
              <a:t>表达才能简明。如：</a:t>
            </a:r>
            <a:endParaRPr lang="zh-CN" altLang="en-US" sz="2800" b="1">
              <a:solidFill>
                <a:srgbClr val="000000"/>
              </a:solidFill>
              <a:latin typeface="微软雅黑"/>
              <a:ea typeface="微软雅黑"/>
              <a:cs typeface="微软雅黑" panose="020b0503020204020204" charset="-122"/>
            </a:endParaRPr>
          </a:p>
        </p:txBody>
      </p:sp>
      <p:sp>
        <p:nvSpPr>
          <p:cNvPr id="31746" name="TextBox 6" title=""/>
          <p:cNvSpPr txBox="1"/>
          <p:nvPr>
            <p:custDataLst>
              <p:tags r:id="rId6"/>
            </p:custDataLst>
          </p:nvPr>
        </p:nvSpPr>
        <p:spPr>
          <a:xfrm>
            <a:off x="320675" y="3860800"/>
            <a:ext cx="8321040" cy="203009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400" b="1">
                <a:solidFill>
                  <a:schemeClr val="dk1"/>
                </a:solidFill>
                <a:latin typeface="微软雅黑"/>
                <a:ea typeface="微软雅黑"/>
                <a:cs typeface="微软雅黑" panose="020b0503020204020204" charset="-122"/>
              </a:rPr>
              <a:t>    </a:t>
            </a:r>
            <a:r>
              <a:rPr lang="zh-CN" altLang="en-US" sz="2800" b="1">
                <a:solidFill>
                  <a:schemeClr val="dk1"/>
                </a:solidFill>
                <a:latin typeface="微软雅黑"/>
                <a:ea typeface="微软雅黑"/>
                <a:cs typeface="微软雅黑" panose="020b0503020204020204" charset="-122"/>
              </a:rPr>
              <a:t>这艘新舰艇，机器性能良好，如果按照措施上规定的延长机油使用期的办法，来延长机油使用期，就可避免不必要的人力和机油的浪费。</a:t>
            </a:r>
            <a:endParaRPr lang="zh-CN" altLang="en-US" sz="2800" b="1">
              <a:solidFill>
                <a:schemeClr val="dk1"/>
              </a:solidFill>
              <a:latin typeface="微软雅黑"/>
              <a:ea typeface="微软雅黑"/>
              <a:cs typeface="微软雅黑" panose="020b0503020204020204" charset="-122"/>
            </a:endParaRPr>
          </a:p>
        </p:txBody>
      </p:sp>
    </p:spTree>
    <p:custDataLst>
      <p:tags r:id="rId7"/>
    </p:custDataLst>
  </p:cSld>
  <p:clrMapOvr>
    <a:masterClrMapping/>
  </p:clrMapOvr>
  <p:transition>
    <p:cover dir="l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 calcmode="lin" valueType="num">
                                      <p:cBhvr additive="base">
                                        <p:cTn id="7" dur="500" fill="hold"/>
                                        <p:tgtEl>
                                          <p:spTgt spid="31746"/>
                                        </p:tgtEl>
                                        <p:attrNameLst>
                                          <p:attrName>ppt_x</p:attrName>
                                        </p:attrNameLst>
                                      </p:cBhvr>
                                      <p:tavLst>
                                        <p:tav tm="0">
                                          <p:val>
                                            <p:strVal val="#ppt_x"/>
                                          </p:val>
                                        </p:tav>
                                        <p:tav tm="100000">
                                          <p:val>
                                            <p:strVal val="#ppt_x"/>
                                          </p:val>
                                        </p:tav>
                                      </p:tavLst>
                                    </p:anim>
                                    <p:anim calcmode="lin" valueType="num">
                                      <p:cBhvr additive="base">
                                        <p:cTn id="8" dur="500" fill="hold"/>
                                        <p:tgtEl>
                                          <p:spTgt spid="317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5" name="图片 4"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4" name="图片 3"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2" name="TextBox 6" title=""/>
          <p:cNvSpPr txBox="1"/>
          <p:nvPr>
            <p:custDataLst>
              <p:tags r:id="rId6"/>
            </p:custDataLst>
          </p:nvPr>
        </p:nvSpPr>
        <p:spPr>
          <a:xfrm>
            <a:off x="181610" y="1052830"/>
            <a:ext cx="8321040" cy="203009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400" b="1">
                <a:solidFill>
                  <a:srgbClr val="000000"/>
                </a:solidFill>
                <a:latin typeface="微软雅黑"/>
                <a:ea typeface="微软雅黑"/>
                <a:cs typeface="微软雅黑" panose="020b0503020204020204" charset="-122"/>
              </a:rPr>
              <a:t>    </a:t>
            </a:r>
            <a:r>
              <a:rPr lang="zh-CN" altLang="en-US" sz="2800" b="1">
                <a:solidFill>
                  <a:srgbClr val="000000"/>
                </a:solidFill>
                <a:latin typeface="微软雅黑"/>
                <a:ea typeface="微软雅黑"/>
                <a:cs typeface="微软雅黑" panose="020b0503020204020204" charset="-122"/>
              </a:rPr>
              <a:t>这艘新舰艇，机器性能良好，如果按照措施上规定的延长机油使用期的办法，来延长机油使用期，就可避免不必要的人力和机油的浪费。</a:t>
            </a:r>
            <a:endParaRPr lang="zh-CN" altLang="en-US" sz="2800" b="1">
              <a:solidFill>
                <a:srgbClr val="000000"/>
              </a:solidFill>
              <a:latin typeface="微软雅黑"/>
              <a:ea typeface="微软雅黑"/>
              <a:cs typeface="微软雅黑" panose="020b0503020204020204" charset="-122"/>
            </a:endParaRPr>
          </a:p>
        </p:txBody>
      </p:sp>
      <p:sp>
        <p:nvSpPr>
          <p:cNvPr id="3" name="TextBox 6" title=""/>
          <p:cNvSpPr txBox="1"/>
          <p:nvPr>
            <p:custDataLst>
              <p:tags r:id="rId7"/>
            </p:custDataLst>
          </p:nvPr>
        </p:nvSpPr>
        <p:spPr>
          <a:xfrm>
            <a:off x="395605" y="3644900"/>
            <a:ext cx="8324215" cy="2581275"/>
          </a:xfrm>
          <a:prstGeom prst="rect">
            <a:avLst/>
          </a:prstGeom>
          <a:noFill/>
          <a:ln w="9525">
            <a:noFill/>
          </a:ln>
        </p:spPr>
        <p:txBody>
          <a:bodyPr wrap="square">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400" b="1">
                <a:solidFill>
                  <a:schemeClr val="dk1"/>
                </a:solidFill>
                <a:latin typeface="微软雅黑"/>
                <a:ea typeface="微软雅黑"/>
                <a:cs typeface="微软雅黑" panose="020b0503020204020204" charset="-122"/>
              </a:rPr>
              <a:t>示例</a:t>
            </a:r>
            <a:r>
              <a:rPr lang="en-US" altLang="zh-CN" sz="2400" b="1">
                <a:solidFill>
                  <a:schemeClr val="dk1"/>
                </a:solidFill>
                <a:latin typeface="微软雅黑"/>
                <a:ea typeface="微软雅黑"/>
                <a:cs typeface="微软雅黑" panose="020b0503020204020204" charset="-122"/>
              </a:rPr>
              <a:t>:</a:t>
            </a:r>
            <a:r>
              <a:rPr lang="zh-CN" altLang="en-US" sz="2400" b="1">
                <a:solidFill>
                  <a:schemeClr val="dk1"/>
                </a:solidFill>
                <a:latin typeface="微软雅黑"/>
                <a:ea typeface="微软雅黑"/>
                <a:cs typeface="微软雅黑" panose="020b0503020204020204" charset="-122"/>
              </a:rPr>
              <a:t> </a:t>
            </a:r>
            <a:r>
              <a:rPr lang="zh-CN" altLang="en-US" sz="2800" b="1">
                <a:solidFill>
                  <a:schemeClr val="dk1"/>
                </a:solidFill>
                <a:latin typeface="微软雅黑"/>
                <a:ea typeface="微软雅黑"/>
                <a:cs typeface="微软雅黑" panose="020b0503020204020204" charset="-122"/>
              </a:rPr>
              <a:t>这艘新舰艇，机器性能良好，如果按照措施上规定的延长机油使用期的办法来</a:t>
            </a:r>
            <a:r>
              <a:rPr lang="en-US" altLang="zh-CN" sz="2800" b="1">
                <a:solidFill>
                  <a:schemeClr val="dk1"/>
                </a:solidFill>
                <a:latin typeface="微软雅黑"/>
                <a:ea typeface="微软雅黑"/>
                <a:cs typeface="微软雅黑" panose="020b0503020204020204" charset="-122"/>
              </a:rPr>
              <a:t>  </a:t>
            </a:r>
            <a:r>
              <a:rPr lang="zh-CN" altLang="en-US" sz="2800" b="1">
                <a:solidFill>
                  <a:schemeClr val="dk1"/>
                </a:solidFill>
                <a:latin typeface="微软雅黑"/>
                <a:ea typeface="微软雅黑"/>
                <a:cs typeface="微软雅黑" panose="020b0503020204020204" charset="-122"/>
              </a:rPr>
              <a:t>做</a:t>
            </a:r>
            <a:r>
              <a:rPr lang="en-US" altLang="zh-CN" sz="2800" b="1">
                <a:solidFill>
                  <a:schemeClr val="dk1"/>
                </a:solidFill>
                <a:latin typeface="微软雅黑"/>
                <a:ea typeface="微软雅黑"/>
                <a:cs typeface="微软雅黑" panose="020b0503020204020204" charset="-122"/>
              </a:rPr>
              <a:t>  </a:t>
            </a:r>
            <a:r>
              <a:rPr lang="zh-CN" altLang="en-US" sz="2800" b="1">
                <a:solidFill>
                  <a:schemeClr val="dk1"/>
                </a:solidFill>
                <a:latin typeface="微软雅黑"/>
                <a:ea typeface="微软雅黑"/>
                <a:cs typeface="微软雅黑" panose="020b0503020204020204" charset="-122"/>
              </a:rPr>
              <a:t>，</a:t>
            </a:r>
            <a:r>
              <a:rPr lang="en-US" altLang="zh-CN" sz="2800" b="1">
                <a:solidFill>
                  <a:schemeClr val="dk1"/>
                </a:solidFill>
                <a:latin typeface="微软雅黑"/>
                <a:ea typeface="微软雅黑"/>
                <a:cs typeface="微软雅黑" panose="020b0503020204020204" charset="-122"/>
              </a:rPr>
              <a:t> </a:t>
            </a:r>
            <a:r>
              <a:rPr lang="zh-CN" altLang="en-US" sz="2800" b="1">
                <a:solidFill>
                  <a:schemeClr val="dk1"/>
                </a:solidFill>
                <a:latin typeface="微软雅黑"/>
                <a:ea typeface="微软雅黑"/>
                <a:cs typeface="微软雅黑" panose="020b0503020204020204" charset="-122"/>
              </a:rPr>
              <a:t>就可避免</a:t>
            </a:r>
            <a:r>
              <a:rPr lang="en-US" altLang="zh-CN" sz="2800" b="1">
                <a:solidFill>
                  <a:schemeClr val="dk1"/>
                </a:solidFill>
                <a:latin typeface="微软雅黑"/>
                <a:ea typeface="微软雅黑"/>
                <a:cs typeface="微软雅黑" panose="020b0503020204020204" charset="-122"/>
              </a:rPr>
              <a:t> </a:t>
            </a:r>
            <a:r>
              <a:rPr lang="zh-CN" altLang="en-US" sz="2800" b="1">
                <a:solidFill>
                  <a:schemeClr val="dk1"/>
                </a:solidFill>
                <a:latin typeface="微软雅黑"/>
                <a:ea typeface="微软雅黑"/>
                <a:cs typeface="微软雅黑" panose="020b0503020204020204" charset="-122"/>
              </a:rPr>
              <a:t>人力和机油的浪费。</a:t>
            </a:r>
            <a:endParaRPr lang="zh-CN" altLang="en-US" sz="2800" b="1">
              <a:solidFill>
                <a:schemeClr val="dk1"/>
              </a:solidFill>
              <a:latin typeface="微软雅黑"/>
              <a:ea typeface="微软雅黑"/>
              <a:cs typeface="微软雅黑" panose="020b0503020204020204" charset="-122"/>
            </a:endParaRPr>
          </a:p>
        </p:txBody>
      </p:sp>
    </p:spTree>
    <p:custDataLst>
      <p:tags r:id="rId8"/>
    </p:custDataLst>
  </p:cSld>
  <p:clrMapOvr>
    <a:masterClrMapping/>
  </p:clrMapOvr>
  <p:transition>
    <p:cover dir="lu"/>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3" name="图片 2"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2" name="图片 1"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33794" name="TextBox 5" title=""/>
          <p:cNvSpPr txBox="1"/>
          <p:nvPr/>
        </p:nvSpPr>
        <p:spPr>
          <a:xfrm>
            <a:off x="539750" y="1628775"/>
            <a:ext cx="7983220" cy="396938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800" b="1">
                <a:solidFill>
                  <a:srgbClr val="000000"/>
                </a:solidFill>
                <a:latin typeface="微软雅黑"/>
                <a:ea typeface="微软雅黑"/>
                <a:cs typeface="微软雅黑" panose="020b0503020204020204" charset="-122"/>
              </a:rPr>
              <a:t>3</a:t>
            </a:r>
            <a:r>
              <a:rPr lang="zh-CN" altLang="en-US" sz="2800" b="1">
                <a:solidFill>
                  <a:srgbClr val="000000"/>
                </a:solidFill>
                <a:latin typeface="微软雅黑"/>
                <a:ea typeface="微软雅黑"/>
                <a:cs typeface="微软雅黑" panose="020b0503020204020204" charset="-122"/>
              </a:rPr>
              <a:t>．避免含糊，消除歧义</a:t>
            </a:r>
            <a:endParaRPr lang="zh-CN" altLang="en-US" sz="2800" b="1">
              <a:solidFill>
                <a:srgbClr val="000000"/>
              </a:solidFill>
              <a:latin typeface="微软雅黑"/>
              <a:ea typeface="微软雅黑"/>
              <a:cs typeface="微软雅黑" panose="020b0503020204020204" charset="-122"/>
            </a:endParaRPr>
          </a:p>
          <a:p>
            <a:pPr>
              <a:lnSpc>
                <a:spcPct val="150000"/>
              </a:lnSpc>
            </a:pPr>
            <a:r>
              <a:rPr lang="zh-CN" altLang="en-US" sz="2800" b="1">
                <a:solidFill>
                  <a:srgbClr val="000000"/>
                </a:solidFill>
                <a:latin typeface="微软雅黑"/>
                <a:ea typeface="微软雅黑"/>
                <a:cs typeface="微软雅黑" panose="020b0503020204020204" charset="-122"/>
              </a:rPr>
              <a:t>    在语言运用中，一些句子往往由于运用兼类词、多义词或因语序不当、标点不当产生了歧义，从而影响了语意表达。为达到语意明确清晰的目的，就要消除歧义，注意遣词用句，避免语言语意含糊。消除歧义可以采取如下方法：</a:t>
            </a:r>
            <a:endParaRPr lang="zh-CN" altLang="en-US" sz="2800" b="1">
              <a:solidFill>
                <a:srgbClr val="000000"/>
              </a:solidFill>
              <a:latin typeface="微软雅黑"/>
              <a:ea typeface="微软雅黑"/>
              <a:cs typeface="微软雅黑" panose="020b0503020204020204" charset="-122"/>
            </a:endParaRPr>
          </a:p>
        </p:txBody>
      </p:sp>
    </p:spTree>
    <p:custDataLst>
      <p:tags r:id="rId6"/>
    </p:custDataLst>
  </p:cSld>
  <p:clrMapOvr>
    <a:masterClrMapping/>
  </p:clrMapOvr>
  <p:transition>
    <p:cover dir="lu"/>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 name=""/>
        <p:cNvGrpSpPr/>
        <p:nvPr/>
      </p:nvGrpSpPr>
      <p:grpSpPr>
        <a:xfrm>
          <a:off x="0" y="0"/>
          <a:ext cx="0" cy="0"/>
        </a:xfrm>
      </p:grpSpPr>
      <p:pic>
        <p:nvPicPr>
          <p:cNvPr id="3" name="图片 2" title=""/>
          <p:cNvPicPr>
            <a:picLocks noChangeAspect="1"/>
          </p:cNvPicPr>
          <p:nvPr userDrawn="1">
            <p:custDataLst>
              <p:tags r:id="rId3"/>
            </p:custDataLst>
          </p:nvPr>
        </p:nvPicPr>
        <p:blipFill>
          <a:blip r:embed="rId2"/>
          <a:stretch>
            <a:fillRect/>
          </a:stretch>
        </p:blipFill>
        <p:spPr>
          <a:xfrm>
            <a:off x="0" y="0"/>
            <a:ext cx="1400651" cy="1779270"/>
          </a:xfrm>
          <a:prstGeom prst="rect">
            <a:avLst/>
          </a:prstGeom>
        </p:spPr>
      </p:pic>
      <p:pic>
        <p:nvPicPr>
          <p:cNvPr id="2" name="图片 1" title=""/>
          <p:cNvPicPr>
            <a:picLocks noChangeAspect="1"/>
          </p:cNvPicPr>
          <p:nvPr userDrawn="1">
            <p:custDataLst>
              <p:tags r:id="rId5"/>
            </p:custDataLst>
          </p:nvPr>
        </p:nvPicPr>
        <p:blipFill>
          <a:blip r:embed="rId4"/>
          <a:stretch>
            <a:fillRect/>
          </a:stretch>
        </p:blipFill>
        <p:spPr>
          <a:xfrm rot="10800000">
            <a:off x="7812405" y="5166360"/>
            <a:ext cx="1331595" cy="1691640"/>
          </a:xfrm>
          <a:prstGeom prst="rect">
            <a:avLst/>
          </a:prstGeom>
        </p:spPr>
      </p:pic>
      <p:sp>
        <p:nvSpPr>
          <p:cNvPr id="34818" name="TextBox 3" title=""/>
          <p:cNvSpPr txBox="1"/>
          <p:nvPr/>
        </p:nvSpPr>
        <p:spPr>
          <a:xfrm>
            <a:off x="467360" y="1196975"/>
            <a:ext cx="8341995" cy="461581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800" b="1">
                <a:solidFill>
                  <a:srgbClr val="000000"/>
                </a:solidFill>
                <a:latin typeface="微软雅黑"/>
                <a:ea typeface="微软雅黑"/>
                <a:cs typeface="微软雅黑" panose="020b0503020204020204" charset="-122"/>
              </a:rPr>
              <a:t>(1)</a:t>
            </a:r>
            <a:r>
              <a:rPr lang="zh-CN" altLang="en-US" sz="2800" b="1">
                <a:solidFill>
                  <a:srgbClr val="000000"/>
                </a:solidFill>
                <a:latin typeface="微软雅黑"/>
                <a:ea typeface="微软雅黑"/>
                <a:cs typeface="微软雅黑" panose="020b0503020204020204" charset="-122"/>
              </a:rPr>
              <a:t>添加语境法。如“班长说服了我和王佳一起去爬山”，后边加上“他自己却游泳去了”，歧义即可消除。</a:t>
            </a:r>
            <a:endParaRPr lang="zh-CN" altLang="en-US" sz="2800" b="1">
              <a:solidFill>
                <a:srgbClr val="000000"/>
              </a:solidFill>
              <a:latin typeface="微软雅黑"/>
              <a:ea typeface="微软雅黑"/>
              <a:cs typeface="微软雅黑" panose="020b0503020204020204" charset="-122"/>
            </a:endParaRPr>
          </a:p>
          <a:p>
            <a:pPr>
              <a:lnSpc>
                <a:spcPct val="150000"/>
              </a:lnSpc>
            </a:pPr>
            <a:r>
              <a:rPr lang="en-US" altLang="zh-CN" sz="2800" b="1">
                <a:solidFill>
                  <a:srgbClr val="000000"/>
                </a:solidFill>
                <a:latin typeface="微软雅黑"/>
                <a:ea typeface="微软雅黑"/>
                <a:cs typeface="微软雅黑" panose="020b0503020204020204" charset="-122"/>
              </a:rPr>
              <a:t>(2)</a:t>
            </a:r>
            <a:r>
              <a:rPr lang="zh-CN" altLang="en-US" sz="2800" b="1">
                <a:solidFill>
                  <a:srgbClr val="000000"/>
                </a:solidFill>
                <a:latin typeface="微软雅黑"/>
                <a:ea typeface="微软雅黑"/>
                <a:cs typeface="微软雅黑" panose="020b0503020204020204" charset="-122"/>
              </a:rPr>
              <a:t>变换词语法。此法主要运用于以下情况造成的歧义：多义词的词义不确定，多音字的读音不确定，兼类词的词性不确定。如“同桌好说话”，只要把句中的“好”改成“喜欢”，就消除了歧义。</a:t>
            </a:r>
            <a:endParaRPr lang="zh-CN" altLang="en-US" sz="2800" b="1">
              <a:solidFill>
                <a:srgbClr val="000000"/>
              </a:solidFill>
              <a:latin typeface="微软雅黑"/>
              <a:ea typeface="微软雅黑"/>
              <a:cs typeface="微软雅黑" panose="020b0503020204020204" charset="-122"/>
            </a:endParaRPr>
          </a:p>
        </p:txBody>
      </p:sp>
    </p:spTree>
    <p:custDataLst>
      <p:tags r:id="rId6"/>
    </p:custDataLst>
  </p:cSld>
  <p:clrMapOvr>
    <a:masterClrMapping/>
  </p:clrMapOvr>
  <p:transition>
    <p:cover dir="lu"/>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https://d.book118.com/966043205140010100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9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9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3"/>
  <p:tag name="KSO_WM_UNIT_INDEX" val="3"/>
  <p:tag name="KSO_WM_UNIT_LAYERLEVEL" val="1"/>
  <p:tag name="KSO_WM_UNIT_TYPE" val="i"/>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0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3"/>
  <p:tag name="KSO_WM_UNIT_INDEX" val="3"/>
  <p:tag name="KSO_WM_UNIT_LAYERLEVEL" val="1"/>
  <p:tag name="KSO_WM_UNIT_TYPE" val="i"/>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9.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3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177407"/>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177407"/>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2.xml><?xml version="1.0" encoding="utf-8"?>
<p:tagLst xmlns:p="http://schemas.openxmlformats.org/presentationml/2006/main">
  <p:tag name="KSO_WM_BEAUTIFY_FLAG" val="#wm#"/>
  <p:tag name="KSO_WM_COMBINE_RELATE_SLIDE_ID" val="background20176891_1"/>
  <p:tag name="KSO_WM_TAG_VERSION" val="1.0"/>
  <p:tag name="KSO_WM_TEMPLATE_CATEGORY" val="custom"/>
  <p:tag name="KSO_WM_TEMPLATE_COLOR_TYPE" val="1"/>
  <p:tag name="KSO_WM_TEMPLATE_INDEX" val="20177407"/>
  <p:tag name="KSO_WM_TEMPLATE_MASTER_THUMB_INDEX" val="12"/>
  <p:tag name="KSO_WM_TEMPLATE_MASTER_TYPE" val="1"/>
  <p:tag name="KSO_WM_TEMPLATE_SUBCATEGORY" val="0"/>
  <p:tag name="KSO_WM_TEMPLATE_THUMBS_INDEX" val="1、4、11、23、25、27"/>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177407"/>
  <p:tag name="KSO_WM_UNIT_COMPATIBLE" val="0"/>
  <p:tag name="KSO_WM_UNIT_DIAGRAM_ISNUMVISUAL" val="0"/>
  <p:tag name="KSO_WM_UNIT_DIAGRAM_ISREFERUNIT" val="0"/>
  <p:tag name="KSO_WM_UNIT_HIGHLIGHT" val="0"/>
  <p:tag name="KSO_WM_UNIT_ID" val="custom20177407_1*a*1"/>
  <p:tag name="KSO_WM_UNIT_INDEX" val="1"/>
  <p:tag name="KSO_WM_UNIT_ISCONTENTSTITLE" val="0"/>
  <p:tag name="KSO_WM_UNIT_LAYERLEVEL" val="1"/>
  <p:tag name="KSO_WM_UNIT_NOCLEAR" val="0"/>
  <p:tag name="KSO_WM_UNIT_PRESET_TEXT" val="复古风小鸟花卉总结"/>
  <p:tag name="KSO_WM_UNIT_TEXT_FILL_FORE_SCHEMECOLOR_INDEX" val="5"/>
  <p:tag name="KSO_WM_UNIT_TEXT_FILL_FORE_SCHEMECOLOR_INDEX_BRIGHTNESS" val="0"/>
  <p:tag name="KSO_WM_UNIT_TEXT_FILL_TYPE" val="1"/>
  <p:tag name="KSO_WM_UNIT_TYPE" val="a"/>
  <p:tag name="KSO_WM_UNIT_VALUE" val="22"/>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177407"/>
  <p:tag name="KSO_WM_UNIT_COMPATIBLE" val="0"/>
  <p:tag name="KSO_WM_UNIT_DIAGRAM_ISNUMVISUAL" val="0"/>
  <p:tag name="KSO_WM_UNIT_DIAGRAM_ISREFERUNIT" val="0"/>
  <p:tag name="KSO_WM_UNIT_HIGHLIGHT" val="0"/>
  <p:tag name="KSO_WM_UNIT_ID" val="custom20177407_1*b*1"/>
  <p:tag name="KSO_WM_UNIT_INDEX" val="1"/>
  <p:tag name="KSO_WM_UNIT_ISCONTENTSTITLE" val="0"/>
  <p:tag name="KSO_WM_UNIT_LAYERLEVEL" val="1"/>
  <p:tag name="KSO_WM_UNIT_NOCLEAR" val="0"/>
  <p:tag name="KSO_WM_UNIT_PRESET_TEXT" val="点击此处可添加副标题"/>
  <p:tag name="KSO_WM_UNIT_TEXT_FILL_FORE_SCHEMECOLOR_INDEX" val="13"/>
  <p:tag name="KSO_WM_UNIT_TEXT_FILL_FORE_SCHEMECOLOR_INDEX_BRIGHTNESS" val="0.15"/>
  <p:tag name="KSO_WM_UNIT_TEXT_FILL_TYPE" val="1"/>
  <p:tag name="KSO_WM_UNIT_TYPE" val="b"/>
  <p:tag name="KSO_WM_UNIT_VALUE" val="50"/>
</p:tagLst>
</file>

<file path=ppt/tags/tag145.xml><?xml version="1.0" encoding="utf-8"?>
<p:tagLst xmlns:p="http://schemas.openxmlformats.org/presentationml/2006/main">
  <p:tag name="KSO_WM_BEAUTIFY_FLAG" val="#wm#"/>
  <p:tag name="KSO_WM_COMBINE_RELATE_SLIDE_ID" val="background20176891_1"/>
  <p:tag name="KSO_WM_SLIDE_ID" val="custom20177407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177407"/>
  <p:tag name="KSO_WM_TEMPLATE_MASTER_THUMB_INDEX" val="12"/>
  <p:tag name="KSO_WM_TEMPLATE_MASTER_TYPE" val="1"/>
  <p:tag name="KSO_WM_TEMPLATE_SUBCATEGORY" val="0"/>
  <p:tag name="KSO_WM_TEMPLATE_THUMBS_INDEX" val="1、4、11、23、25、27"/>
</p:tagLst>
</file>

<file path=ppt/tags/tag1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48.xml><?xml version="1.0" encoding="utf-8"?>
<p:tagLst xmlns:p="http://schemas.openxmlformats.org/presentationml/2006/main">
  <p:tag name="KSO_WM_UNIT_FILL_FORE_SCHEMECOLOR_INDEX" val="7"/>
  <p:tag name="KSO_WM_UNIT_FILL_FORE_SCHEMECOLOR_INDEX_BRIGHTNESS" val="0"/>
  <p:tag name="KSO_WM_UNIT_FILL_TYPE" val="1"/>
</p:tagLst>
</file>

<file path=ppt/tags/tag149.xml><?xml version="1.0" encoding="utf-8"?>
<p:tagLst xmlns:p="http://schemas.openxmlformats.org/presentationml/2006/main">
  <p:tag name="KSO_WM_SLIDE_BACKGROUND_TYPE" val="general"/>
  <p:tag name="KSO_WM_SLIDE_BK_DARK_LIGHT" val="2"/>
</p:tagLst>
</file>

<file path=ppt/tags/tag1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5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3.xml><?xml version="1.0" encoding="utf-8"?>
<p:tagLst xmlns:p="http://schemas.openxmlformats.org/presentationml/2006/main">
  <p:tag name="KSO_WM_SLIDE_BACKGROUND_TYPE" val="general"/>
  <p:tag name="KSO_WM_SLIDE_BK_DARK_LIGHT" val="2"/>
</p:tagLst>
</file>

<file path=ppt/tags/tag1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56.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157.xml><?xml version="1.0" encoding="utf-8"?>
<p:tagLst xmlns:p="http://schemas.openxmlformats.org/presentationml/2006/main">
  <p:tag name="KSO_WM_SLIDE_BACKGROUND_TYPE" val="general"/>
  <p:tag name="KSO_WM_SLIDE_BK_DARK_LIGHT" val="2"/>
</p:tagLst>
</file>

<file path=ppt/tags/tag1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60.xml><?xml version="1.0" encoding="utf-8"?>
<p:tagLst xmlns:p="http://schemas.openxmlformats.org/presentationml/2006/main">
  <p:tag name="TABLE_ENDDRAG_ORIGIN_RECT" val="651*332"/>
  <p:tag name="TABLE_ENDDRAG_RECT" val="24*54*651*332"/>
</p:tagLst>
</file>

<file path=ppt/tags/tag161.xml><?xml version="1.0" encoding="utf-8"?>
<p:tagLst xmlns:p="http://schemas.openxmlformats.org/presentationml/2006/main">
  <p:tag name="KSO_WM_SLIDE_BACKGROUND_TYPE" val="general"/>
  <p:tag name="KSO_WM_SLIDE_BK_DARK_LIGHT" val="2"/>
</p:tagLst>
</file>

<file path=ppt/tags/tag1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6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5.xml><?xml version="1.0" encoding="utf-8"?>
<p:tagLst xmlns:p="http://schemas.openxmlformats.org/presentationml/2006/main">
  <p:tag name="KSO_WM_SLIDE_BACKGROUND_TYPE" val="general"/>
  <p:tag name="KSO_WM_SLIDE_BK_DARK_LIGHT" val="2"/>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68.xml><?xml version="1.0" encoding="utf-8"?>
<p:tagLst xmlns:p="http://schemas.openxmlformats.org/presentationml/2006/main">
  <p:tag name="KSO_WM_SLIDE_BACKGROUND_TYPE" val="general"/>
  <p:tag name="KSO_WM_SLIDE_BK_DARK_LIGHT" val="2"/>
</p:tagLst>
</file>

<file path=ppt/tags/tag1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71.xml><?xml version="1.0" encoding="utf-8"?>
<p:tagLst xmlns:p="http://schemas.openxmlformats.org/presentationml/2006/main">
  <p:tag name="KSO_WM_SLIDE_BACKGROUND_TYPE" val="general"/>
  <p:tag name="KSO_WM_SLIDE_BK_DARK_LIGHT" val="2"/>
</p:tagLst>
</file>

<file path=ppt/tags/tag1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6.xml><?xml version="1.0" encoding="utf-8"?>
<p:tagLst xmlns:p="http://schemas.openxmlformats.org/presentationml/2006/main">
  <p:tag name="KSO_WM_SLIDE_BACKGROUND_TYPE" val="general"/>
  <p:tag name="KSO_WM_SLIDE_BK_DARK_LIGHT" val="2"/>
</p:tagLst>
</file>

<file path=ppt/tags/tag1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0.xml><?xml version="1.0" encoding="utf-8"?>
<p:tagLst xmlns:p="http://schemas.openxmlformats.org/presentationml/2006/main">
  <p:tag name="KSO_WM_SLIDE_BACKGROUND_TYPE" val="general"/>
  <p:tag name="KSO_WM_SLIDE_BK_DARK_LIGHT" val="2"/>
</p:tagLst>
</file>

<file path=ppt/tags/tag1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185.xml><?xml version="1.0" encoding="utf-8"?>
<p:tagLst xmlns:p="http://schemas.openxmlformats.org/presentationml/2006/main">
  <p:tag name="KSO_WM_SLIDE_BACKGROUND_TYPE" val="general"/>
  <p:tag name="KSO_WM_SLIDE_BK_DARK_LIGHT" val="2"/>
</p:tagLst>
</file>

<file path=ppt/tags/tag1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88.xml><?xml version="1.0" encoding="utf-8"?>
<p:tagLst xmlns:p="http://schemas.openxmlformats.org/presentationml/2006/main">
  <p:tag name="KSO_WM_SLIDE_BACKGROUND_TYPE" val="general"/>
  <p:tag name="KSO_WM_SLIDE_BK_DARK_LIGHT" val="2"/>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91.xml><?xml version="1.0" encoding="utf-8"?>
<p:tagLst xmlns:p="http://schemas.openxmlformats.org/presentationml/2006/main">
  <p:tag name="KSO_WM_SLIDE_BACKGROUND_TYPE" val="general"/>
  <p:tag name="KSO_WM_SLIDE_BK_DARK_LIGHT" val="2"/>
</p:tagLst>
</file>

<file path=ppt/tags/tag19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0_Office 主题​​">
  <a:themeElements>
    <a:clrScheme name="">
      <a:dk1>
        <a:srgbClr val="000000"/>
      </a:dk1>
      <a:lt1>
        <a:srgbClr val="FFFFFF"/>
      </a:lt1>
      <a:dk2>
        <a:srgbClr val="EEF8E7"/>
      </a:dk2>
      <a:lt2>
        <a:srgbClr val="F8FFF3"/>
      </a:lt2>
      <a:accent1>
        <a:srgbClr val="929E2D"/>
      </a:accent1>
      <a:accent2>
        <a:srgbClr val="A2811D"/>
      </a:accent2>
      <a:accent3>
        <a:srgbClr val="AD621F"/>
      </a:accent3>
      <a:accent4>
        <a:srgbClr val="B0422B"/>
      </a:accent4>
      <a:accent5>
        <a:srgbClr val="AA1F3E"/>
      </a:accent5>
      <a:accent6>
        <a:srgbClr val="99004D"/>
      </a:accent6>
      <a:hlink>
        <a:srgbClr val="334EE4"/>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微软雅黑</vt:lpstr>
      <vt:lpstr>汉仪旗黑-85S</vt:lpstr>
      <vt:lpstr>宋体</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2024-09-24T18:19:33.257</cp:lastPrinted>
  <dcterms:created xsi:type="dcterms:W3CDTF">2024-09-24T10:19:33Z</dcterms:created>
  <dcterms:modified xsi:type="dcterms:W3CDTF">2024-09-24T10:19:35Z</dcterms:modified>
</cp:coreProperties>
</file>