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A06BE-5E4D-4582-BA0F-838CC6679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316F0-0607-4B7A-984C-3B6158E5D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C9583-4838-4BAA-9804-3E5DACD2C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AD7A88-12B8-466A-92DB-8F9ED2A6E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D4CB89-313F-48C1-9815-69F85B516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555B88-C584-4A4A-B872-E4AAEF532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EC8EEB-8CFE-4225-B4DA-BEB06A41A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57F1EE-A1B8-4996-B419-4C9B3D266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DC3035-510D-462F-A099-08B23D4D8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A5F8F-A36A-4267-B7DA-BD2A4E760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EBAE0-B37A-49CE-A5E9-D96E14111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045151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I数理统计基本概念及参数估计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参数估计性质评价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线性模型参数估计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非线性模型参数估计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多元统计分析初步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研究对象的全体个体组成的集合，通常用一个随机变量X表示。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从总体中随机抽取的一部分个体组成的集合，用$X_1, X_2, ..., X_n$表示。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样本容量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样本中包含的个体数目，用n表示。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总体与样本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样本的函数，用于描述样本特征，如样本均值、样本方差等。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抽样分布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统计量的概率分布，描述了统计量在多次抽样中的分布情况。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抽样分布的性质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包括期望、方差、分布形态等，决定了统计推断的准确性和可靠性。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统计量与抽样分布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常用统计分布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正态分布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一种连续型概率分布，具有钟形曲线形态，广泛应用于自然现象和社会科学等领域。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F分布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一种连续型概率分布，用于描述两个独立随机变量的方差比值的抽样分布情况。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t分布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一种连续型概率分布，用于描述小样本情况下均值的抽样分布情况。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卡方分布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一种连续型概率分布，用于描述多个独立随机变量的平方和的抽样分布情况。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点估计是用样本统计量来估计总体参数，因为样本统计量为数轴上某一点值，估计结果也以一个点的数值表示，所以称为点估计。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简单易行，能够提供总体参数的近似值。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无法给出估计的精度和置信度。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点估计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能够给出总体参数估计的精度和置信度，提供更多的信息。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相对于点估计来说较为复杂。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区间估计是在点估计的基础上，给出总体参数估计的一个区间范围，该区间通常由样本统计量加减估计误差得到。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区间估计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极大似然估计法是一种在统计学中常用的参数估计方法。它的基本思想是，当从模型总体随机抽取n组样本观测值后，最合理的参数估计量应该使得从模型中抽取该n组样本观测值的概率最大。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具有一致性、无偏性和有效性等优良性质，且计算相对简单。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在某些情况下，极大似然估计可能不存在或不唯一。此外，当样本量较小时，极大似然估计的精度可能会受到影响。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极大似然估计法</a:t>
              </a:r>
            </a:p>
          </p:txBody>
        </p:sp>
      </p:grpSp>
      <p:sp>
        <p:nvSpPr>
          <p:cNvPr id="45" name="AutoShape 45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参数估计性质评价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无偏性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估计量的数学期望等于被估计参数的真实值。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无偏性保证了在多次重复抽样下，估计量的平均值能够接近参数的真实值。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无偏性是评价估计量好坏的一个重要标准，但并非唯一标准。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在无偏估计量中，方差最小的估计量被称为有效估计量。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有效性反映了估计量的精度，即估计量与被估参数之间的接近程度。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在实际应用中，通常选择方差较小、更有效的无偏估计量。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https://d.book118.com/966045151010010042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2024-09-09T06:02:24.625</cp:lastPrinted>
  <dcterms:created xsi:type="dcterms:W3CDTF">2024-09-08T22:02:24Z</dcterms:created>
  <dcterms:modified xsi:type="dcterms:W3CDTF">2024-09-08T22:02:26Z</dcterms:modified>
</cp:coreProperties>
</file>