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0A00A-DBB0-47D3-8EBC-4A8FBF070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6D924-7518-4720-8C1D-D8C133D98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C9D65-FC35-4E22-BEFC-EDD57754A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60067-72EB-4C53-BE8A-C10D82400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26E9B0-F11E-4E93-8173-8F076F8E4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36565-FAE9-429D-A82D-EE22DE638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8AA97-57D5-4C4B-A1F4-42A5A8CD2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5629D-DC0F-4C03-8EA7-A43D08337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81C84-EE6D-4BA1-91FC-BE4A2F326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2DFBE-38E9-4626-A84B-D569ED20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7C512-A3F0-4C1A-8D7E-BB8C8304E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5002104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心理健康与促进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心理健康促进策略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心理健康服务体系建设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社会支持网络构建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心理健康是指个体在心理、情感和社会行为方面保持正常和积极的状态，具备适应环境、应对压力、实现自我潜能的能力。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心理健康是人类健康的重要组成部分，与身体健康密切相关。它影响个体的认知、情感、行为和社交能力，对个体的生活质量、工作表现和社会适应具有重要意义。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能够积极适应不同的环境和变化，具备应对挑战和压力的能力。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能够与他人建立良好的人际关系，尊重他人，善于沟通和合作。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能够客观认识自己，了解自己的优点和不足，并努力改进。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正常智力水平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具备正常的智力水平，能够正常学习、工作和生活。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情绪表达适当，能够积极应对生活中的挑战和压力。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包括生物遗传因素、家庭环境因素、社会环境因素等。例如，基因遗传、家庭教育方式、社会文化等都会对个体的心理健康产生影响。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生活节奏的加快，心理健康问题越来越受到人们的关注。目前，全球范围内心理健康问题呈现出上升趋势，包括焦虑、抑郁、自闭症等在内的心理问题日益增多。因此，加强心理健康教育和心理干预措施显得尤为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焦虑障碍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注意缺陷多动障碍（ADHD）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自闭症谱系障碍（ASD）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抑郁障碍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包括广泛性焦虑、社交焦虑、特定恐惧症等。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包括重度抑郁症、双相情感障碍等。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包括失眠、嗜睡、睡眠呼吸暂停等。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包括厌食症、暴食症等。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表现为注意力不集中、活动过度和冲动。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影响社交互动和沟通能力的广泛性发育障碍。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常见心理问题分类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727" r="157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通过直接观察个体的言语、行为、情绪等表现，发现异常迹象。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运用各种心理测验、量表和问卷等工具，收集相关信息进行分析。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结合具体案例，分析心理问题的症状、原因和解决方法。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通过与专业心理咨询师或医生交流，获取专业意见和建议。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咨询法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250" r="3525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小明是一名高中生，近期出现情绪低落、缺乏兴趣和活力、睡眠障碍和食欲改变等症状，经诊断为重度抑郁症。通过药物治疗和心理辅导，小明的症状得到缓解，并逐渐恢复正常生活。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小红是一名大学生，长期存在社交焦虑问题，害怕与人交往和沟通。通过认知行为疗法和社交技能训练，小红逐渐克服了社交焦虑，提高了自信心和社交能力。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小刚是一名儿童，表现为注意力不集中、活动过度和冲动等症状，经诊断为注意缺陷多动障碍（ADHD）。通过药物治疗和行为疗法，小刚的症状得到改善，学习成绩和社交能力也有所提高。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心理健康促进策略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通过教育和培训，增强个体的心理韧性、情绪调节能力和应对压力的能力。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建立良好的社交网络，提供情感支持和信息交流，减轻孤独和压力。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75" r="2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合理饮食、充足睡眠、适量运动和良好的休闲活动有助于维护心理健康。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提供个性化的心理咨询服务，帮助个体解决心理问题和增强心理健康。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17" b="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08" b="1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针对特定心理问题，如焦虑、抑郁等，采用专业的心理治疗方法进行干预。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在必要时，医生可开具药物治疗方案，以缓解严重的心理症状。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干预策略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心理康复训练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社会再融入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复发预防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对个体进行全面的心理评估，确定康复目标和制定个性化康复计划。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通过认知行为疗法、艺术治疗、冥想等康复训练，帮助个体恢复心理健康。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鼓励个体参与社会活动，重建社交网络，提高社会适应能力和生活质量。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提供持续的心理健康教育和支持，帮助个体预防心理问题的复发。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心理健康服务体系建设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https://d.book118.com/966050021042010054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2024-09-21T07:19:38.135</cp:lastPrinted>
  <dcterms:created xsi:type="dcterms:W3CDTF">2024-09-20T23:19:38Z</dcterms:created>
  <dcterms:modified xsi:type="dcterms:W3CDTF">2024-09-20T23:19:40Z</dcterms:modified>
</cp:coreProperties>
</file>