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000CD2-20DA-441E-97FC-F0D368C3F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F06256-A1B4-40AD-A35F-16F9EFFBB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28D20C-9A6C-4A38-90EB-E7C6BE388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A09BB5-1A43-4BCD-B16E-BD47003E7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46858F-7135-4528-A6EE-931E29E80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D00DCA-9A01-4F01-9486-75626910E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6FBF08-55DC-4D1D-80CA-9E7F39061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181F62-E59D-4416-91A7-659E3FE25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56AC65-FBFB-45D5-8F61-CAC8102E6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349846-213C-42E3-BFD7-5FC798F06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8E2C1E-E5B9-4E61-B2E8-162C11649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05005114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测量员年度个人工作总结年终工作总结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岗位职责与履职情况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工作中遇到问题和解决方案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自我反思与不足之处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展望未来发展规划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9" b="2460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本年度完成任务情况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测量任务完成情况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在本年度内，我成功完成了所有分配给我的测量任务，包括地形测量、建筑物测量、道路测量等，确保了项目的顺利进行。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我积极参与团队讨论和协作，与同事保持良好的沟通和合作关系，共同解决工作中遇到的问题，提高了整体工作效率。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安全生产与规范操作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我严格遵守安全生产规定和测量操作规范，确保了在测量过程中的安全无事故，保障了项目质量和进度。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通过合理安排工作时间和计划，我提高了自己的工作效率，能够在规定时间内完成测量任务，减少了加班和延误的情况。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我注重细节和准确性，在测量过程中严格控制误差范围，确保了测量数据的准确性和可靠性，为项目决策提供了重要依据。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292" r="112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在项目执行过程中，我积极与客户沟通，及时了解并满足他们的需求，得到了客户的好评和认可。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工作效率及质量评估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问题解决能力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在工作中遇到问题时，我能够独立思考并寻找解决方案，积累了丰富的问题解决经验。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通过参加培训和学习新知识，我提高了自己在测量领域的专业技能水平，掌握了更多的测量方法和技巧。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在团队中，我学会了更好地与同事合作和沟通，学会了倾听和尊重他人的意见，提高了团队协作能力。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977" b="97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0125" r="201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个人能力提升及成长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岗位职责与履职情况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测量精度与效率提升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通过不断学习和实践，我提高了自己的测量技能，有效提升了测量精度和效率，减少了返工和误差。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复杂环境下的测量能力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在面对复杂环境和恶劣天气等挑战时，我能够灵活应对，采取合适的测量方法和技术，确保测量结果的准确性和可靠性。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全年测量任务完成情况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在过去的一年中，我积极参与并完成了各项测量任务，包括地形测量、建筑物测量、道路测量等，确保了项目的顺利进行。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测量工作执行情况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895" r="1689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报告提交及时性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我能够按照项目要求及时提交测量报告，为项目的决策和实施提供了重要的依据。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数据记录规范性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我严格遵守数据记录规范，确保测量数据的完整性和准确性，为后续的数据分析和处理提供了可靠的基础。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数据整理与归档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我定期对测量数据进行整理、分类和归档，建立了完善的数据管理体系，便于数据的查询和使用。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数据记录、整理与报告提交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我熟练掌握了各种测量仪器设备的使用方法和操作技巧，能够高效地完成测量任务。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仪器设备熟练使用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我注重仪器设备的维护保养工作，定期进行检查、清洁和校准等操作，确保仪器设备的良好状态和准确性。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仪器设备维护保养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在仪器设备出现故障时，我能够及时排除故障或报修处理，确保测量工作的顺利进行。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故障排除与报修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仪器设备使用与维护保养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团队协作与沟通能力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96" b="319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在过去的一年中，我积极与团队成员协作，确保测量工作的高效进行。通过明确分工和及时沟通，我们成功完成了多个重要项目。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在工作中，我始终秉持着互帮互助的原则，与同事共同解决遇到的问题。这种团队精神不仅提高了工作效率，也增强了团队凝聚力。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与同事间协作配合情况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互帮互助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高效协作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5908" r="59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在沟通交流方面，我努力保持语言清晰、准确，以便同事和领导能够准确理解我的意图。同时，我也注重倾听他人的意见，以达成共识。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尽管我已经在沟通方面取得了一定进步，但仍需提高在紧张和压力情境下的沟通能力。未来，我将更加注重锻炼自己的应变能力和心理素质。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改进方向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沟通交流技巧及改进方向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https://d.book118.com/966050051140010041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2024-09-08T13:16:15.776</cp:lastPrinted>
  <dcterms:created xsi:type="dcterms:W3CDTF">2024-09-08T05:16:15Z</dcterms:created>
  <dcterms:modified xsi:type="dcterms:W3CDTF">2024-09-08T05:16:17Z</dcterms:modified>
</cp:coreProperties>
</file>