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B2B2660-0F79-4B01-8CB0-3555E0558D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F5D639-1041-4AD5-BCD6-062A97191B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92EA02A-D0EE-4972-BD7F-45CFC52D99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A358D87-F585-4C4D-81F4-3A3FE0B75F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B6C17E2-A664-4147-B7A0-5FDEAD79BF3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FACDC0D-2F06-491F-A03B-4B017F09C8E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B5234EF-7A18-4F26-98FF-F4F11542DA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8F410D-D62B-4AC5-8438-6CCBA1632CB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8E528D-BCEE-48C7-9D3F-DD68E14FEB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D23383-09A2-4615-AC41-47E0CD9FB8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55EA1B-211F-475A-9AD9-E8A028BF71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605104222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04838" y="5504363"/>
            <a:ext cx="2047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3">
                    <a:alpha val="100000"/>
                  </a:schemeClr>
                </a:solidFill>
                <a:latin typeface="Microsoft Yahei"/>
                <a:ea typeface="Microsoft Yahei"/>
                <a:cs typeface="Microsoft Yahei"/>
              </a:rPr>
              <a:t>汇报人：</a:t>
            </a:r>
          </a:p>
        </p:txBody>
      </p:sp>
      <p:sp>
        <p:nvSpPr>
          <p:cNvPr id="3" name="TextBox 3"/>
          <p:cNvSpPr txBox="1"/>
          <p:nvPr/>
        </p:nvSpPr>
        <p:spPr>
          <a:xfrm>
            <a:off x="3514381" y="5504363"/>
            <a:ext cx="29241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accent3">
                  <a:alpha val="100000"/>
                </a:schemeClr>
              </a:solidFill>
              <a:latin typeface="Microsoft Yahei"/>
              <a:ea typeface="Microsoft Yahei"/>
              <a:cs typeface="Microsoft Yahei"/>
            </a:endParaRPr>
          </a:p>
        </p:txBody>
      </p:sp>
      <p:sp>
        <p:nvSpPr>
          <p:cNvPr id="4" name="TextBox 4"/>
          <p:cNvSpPr txBox="1"/>
          <p:nvPr/>
        </p:nvSpPr>
        <p:spPr>
          <a:xfrm>
            <a:off x="1204838" y="3711175"/>
            <a:ext cx="8039100" cy="16573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050" b="1">
                <a:solidFill>
                  <a:schemeClr val="accent3">
                    <a:alpha val="100000"/>
                  </a:schemeClr>
                </a:solidFill>
                <a:latin typeface="Microsoft Yahei"/>
                <a:ea typeface="Microsoft Yahei"/>
                <a:cs typeface="Microsoft Yahei"/>
              </a:rPr>
              <a:t>城市桥梁工程施工质量验收审核记录编制标准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172958" y="1368038"/>
            <a:ext cx="4792980" cy="411099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城市桥梁工程施工质量验收审核记录总则</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城市桥梁工程施工质量验收审核记录内容</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城市桥梁工程施工质量验收审核记录的编制方法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172958" y="1368038"/>
            <a:ext cx="4792980" cy="411099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城市桥梁工程施工质量验收审核记录的管理与使用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城市桥梁工程施工质量验收审核记录的审查与批准</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城市桥梁工程施工质量验收审核记录的更新与修订</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确保桥梁工程施工质量</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城市桥梁作为重要的交通基础设施，其施工质量直接关系到交通安全和城市发展。制定施工质量验收审核记录编制标准是为了确保桥梁施工质量的可靠性和稳定性。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规范施工过程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通过制定标准，对桥梁施工过程进行规范，确保施工单位按照规定的工艺和技术要求进行施工，减少施工过程中的质量隐患。</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本标准适用于新建和改扩建的城市桥梁工程。</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本标准不适用于高速公路、铁路、大型水利工程等其他类型的桥梁工程。</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城市桥梁工程施工质量验收审核记录总则</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国家相关法律法规</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如《中华人民共和国安全生产法》、《建设工程质量管理条例》等。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行业标准与规范</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如《公路桥梁施工规范》、《公路工程质量检验评定标准》等。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合同文件</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施工合同、设计图纸、工程量清单等合同文件是编制审核记录的重要依据。</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审核记录的编制依据</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真实性</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审核记录必须真实反映城市桥梁工程施工质量验收的实际情况，不得弄虚作假。</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完整性</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审核记录应涵盖所有相关的质量验收内容，不遗漏任何重要环节。</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规范性</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审核记录的格式、内容、数据应符合相关规定，确保信息准确、清晰。</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审核记录的编制原则</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3792" r="13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严格审核</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审核记录应经过严格的审核程序，确保信息的准确性和可靠性。</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明确责任</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审核记录应明确各参与方的责任，确保责任落实到人。</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及时编制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审核记录应在每次质量验收后及时编制，确保信息的时效性。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审核记录的编制要求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4598913"/>
            <a:ext cx="7405389" cy="692975"/>
            <a:chOff x="2393306" y="4598913"/>
            <a:chExt cx="7405389" cy="692975"/>
          </a:xfrm>
        </p:grpSpPr>
        <p:sp>
          <p:nvSpPr>
            <p:cNvPr id="3" name="TextBox 3"/>
            <p:cNvSpPr txBox="1"/>
            <p:nvPr/>
          </p:nvSpPr>
          <p:spPr>
            <a:xfrm>
              <a:off x="2393306" y="4598913"/>
              <a:ext cx="7405389" cy="692975"/>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5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62865" y="5291888"/>
            <a:ext cx="12193905" cy="9486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城市桥梁工程施工质量验收审核记录内容</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桥梁名称</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提供桥梁的建设单位，确保责任归属明确。</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建设单位</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施工单位</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验收时间</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记录验收的时间，确保验收工作的及时性和准确性。</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记录桥梁的名称，方便后续的查询和引用。</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提供桥梁的施工单位，确保施工质量的责任主体。</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基本信息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施工材料验收</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对施工所使用的材料进行质量检查，确保符合设计要求和规范标准。</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施工工艺验收</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对施工过程中的工艺进行检查，确保符合设计要求和规范标准。</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隐蔽工程验收</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对隐蔽工程进行验收，确保符合设计要求和规范标准。</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施工记录验收</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对施工记录进行检查，确保记录完整、准确。</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施工过程验收审核记录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外观质量验收</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对外观质量进行检查，确保符合设计要求和规范标准。</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功能性验收</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对桥梁的功能性进行检查，确保符合设计要求和规范标准。</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结构安全性能验收</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对桥梁的结构安全性能进行检查，确保符合设计要求和规范标准。</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环保性能验收</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对桥梁的环保性能进行检查，确保符合相关环保法规要求。</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施工结果验收审核记录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https://d.book118.com/966051042223010051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2024-09-17T21:33:38.749</cp:lastPrinted>
  <dcterms:created xsi:type="dcterms:W3CDTF">2024-09-17T13:33:38Z</dcterms:created>
  <dcterms:modified xsi:type="dcterms:W3CDTF">2024-09-17T13:33:40Z</dcterms:modified>
</cp:coreProperties>
</file>