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F653F-7986-467D-A197-8F644F156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6FFC6-B9A6-4107-96B1-B215AA524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CD312-636B-46B7-888F-170E4CBB7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DBA67-D578-4830-AFCF-985FFB387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A28BC2-3EF6-49AC-981E-12B2B375E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F17FB7-D657-4BEB-8FA2-EB5BEF25C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FF6AC2-1E00-4CB4-816E-879A8B58D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629AB-5E77-4F8D-BF74-9B92EBF6B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D24F2-6D9C-4E62-B368-436E610D5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C794E-62A3-4769-B07E-2ED8286F5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2914C-0856-4E4D-86FF-05D91E59E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512400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褚橙品牌营销案例研究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褚橙品牌简介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褚橙品牌营销策略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褚橙品牌营销的成功因素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褚橙品牌营销的挑战与对策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褚橙作为中国知名的水果品牌，近年来在市场上取得了显著的成功。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随着消费者对健康和品质的关注度不断提高，品牌营销成为企业成功的关键因素之一。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通过对褚橙品牌营销的研究，可以深入了解其成功的因素和策略，为其他企业提供借鉴和启示。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分析褚橙品牌营销的成功因素和策略。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探讨褚橙在市场上的竞争优势和未来发展前景。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为其他企业提供品牌营销的思路和经验。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褚橙品牌简介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褚橙源于2002年，由前云南省委书记褚时健种植，以他的名字命名，寓意着对品质的追求和承诺。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褚橙从最初的几亩果园，发展成为拥有数千亩的现代化果园，产品线也从单一的橙子扩展到其他水果和农产品。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褚时健的人生经历充满坎坷，他以不屈不挠的精神和对品质的执着追求，打造出享誉全国的褚橙品牌。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品牌故事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褚橙选用优质品种，采用先进的种植技术，确保果实的品质优良。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品质优良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褚橙的种植过程注重环保，采用有机肥料和生物防治措施，确保产品的绿色环保。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褚橙的口感甜润，水分足，很受消费者欢迎。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口感甜润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为了满足不同消费者的需求，褚橙采用精美的包装设计，既方便携带，又提升了产品档次。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包装精美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TextBox 6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褚橙品牌营销策略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强调独特产地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褚橙强调其产地的独特性，即云南哀牢山的自然环境，以突出其品质优势和稀缺性。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强调健康生活方式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褚橙将自身定位为健康食品，符合现代消费者对健康生活方式的追求，通过宣传其天然、无添加的特点，吸引消费者关注。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定位高端市场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褚橙将目标市场定位为高端消费群体，注重品质和口感，以满足消费者对高品质生活的追求。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高价定位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褚橙采取高价定位策略，以满足高端市场的需求，同时通过高品质的产品和服务，确保消费者愿意为褚橙买单。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限量销售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为了保持其稀缺性和高端形象，褚橙采取限量销售策略，控制市场供应量，以保持价格稳定和品牌形象。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褚橙通过建立自己的电商平台和社交媒体平台，直接与消费者建立联系，提供便捷的购买渠道，同时保持与消费者的良好互动。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褚橙与高端超市、精品店等合作，将产品铺货到目标市场，提高产品曝光度和知名度。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线下合作渠道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线上直销渠道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褚橙建立会员制度，为会员提供专属优惠和服务，增加客户粘性，提高复购率。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节日促销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在重要节日期间，褚橙会推出促销活动，如打折、买一送一等，吸引消费者购买，提高销售额。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75" r="23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https://d.book118.com/966051240035010052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2024-09-18T10:32:18.352</cp:lastPrinted>
  <dcterms:created xsi:type="dcterms:W3CDTF">2024-09-18T02:32:18Z</dcterms:created>
  <dcterms:modified xsi:type="dcterms:W3CDTF">2024-09-18T02:32:20Z</dcterms:modified>
</cp:coreProperties>
</file>