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E8439-76F5-4E9D-B0D6-A9F797C8E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77A71-E7A8-4CCF-B258-73F46C3AA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7C5E6-D8F7-49E0-8B0F-F81FC8078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CE4E0-95E8-447D-95AF-DAE910AEA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9323EB-4F76-4533-A697-DC77FB041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C491A7-BE5B-48B9-929A-DDFCB4CDA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C5AB96-C01F-4CE0-B764-8A76A13DE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46438-1AB8-46D5-94B4-9672FAAE8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CF5FE-A1E5-4025-BB2B-E581858F1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16D58-5DAC-4968-A7EB-B39B4CAE3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D864B-FF15-47BC-A4BC-94BC7829B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5201414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良性乳腺疾病早期发现与正确对待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良性乳腺疾病概述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早期发现良性乳腺疾病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正确对待良性乳腺疾病心态调整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治疗方案选择及注意事项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生活方式调整促进康复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定期复查与随访策略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良性乳腺疾病概述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良性乳腺疾病是指乳腺组织内发生的非癌性（良性）病变，通常不会危及生命，但可能对女性生活质量造成一定影响。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常见的良性乳腺疾病包括乳腺增生、乳腺囊肿、乳腺纤维腺瘤等。这些疾病在病理学上各有特点，但均属于良性病变范畴。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603" b="186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激素水平失衡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生活习惯与环境因素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雌激素和孕激素等性激素在乳腺发育和生理过程中起重要作用，激素水平失衡可能导致乳腺组织异常增生。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部分良性乳腺疾病具有家族聚集性，遗传因素在其发病中起一定作用。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长期精神压力、不良饮食习惯、环境污染等都可能成为良性乳腺疾病的诱因。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良性乳腺疾病的症状包括乳房疼痛、乳房肿块、乳头溢液等。这些症状可能随月经周期变化而加重或减轻。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主要通过乳腺触诊、乳腺超声检查、乳腺X线摄影（钼靶检查）等手段进行诊断。必要时，医生可能会建议进行乳腺磁共振成像（MRI）以进一步明确病变性质。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016" r="2201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保持良好的生活习惯，如规律作息、健康饮食、适量运动等；定期进行乳腺自检和体检，及时发现并处理乳腺问题；避免长期精神压力过大，保持心情愉悦。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早期发现良性乳腺疾病并采取适当的治疗措施，可以有效缓解症状、防止病情恶化，并降低癌变风险。同时，正确对待良性乳腺疾病有助于减轻女性心理压力，提高生活质量。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早期发现良性乳腺疾病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观察乳房外观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触摸乳房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检查乳头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自我检查方法与技巧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注意乳房大小、形状、皮肤颜色及有无凹陷、红肿等异常。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用指腹轻压乳房，感受是否有肿块、硬结或疼痛。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观察乳头是否有分泌物、凹陷或糜烂等异常。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乳腺MRI检查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对乳腺疾病的诊断具有较高的敏感性和特异性，但价格昂贵，一般不作为首选检查方法。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乳腺X线摄影（钼靶检查）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用于检测乳腺内的钙化灶和肿块，对乳腺癌的诊断具有较高价值。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乳腺超声检查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适用于各年龄段女性，可清晰显示乳腺层次结构及肿块形态、大小、位置等。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医学影像学检查及应用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血清肿瘤标志物检测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激素水平检测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乳腺细胞学检查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实验室检查及指标分析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如雌激素、孕激素等，有助于了解乳腺疾病与激素水平的关系。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通过采集乳头溢液或细针穿刺吸取乳腺组织进行细胞学检查，有助于明确乳腺病变的性质。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如CA153、CEA等，可作为乳腺癌的辅助诊断指标。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高危人群筛查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乳腺自查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早期筛查策略与实施方案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建议女性每年进行一次乳腺体检，包括乳腺触诊和影像学检查。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鼓励女性每月进行一次乳腺自查，及时发现异常。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针对有乳腺癌家族史、长期接受雌激素治疗等高危人群进行定期筛查。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加强乳腺健康知识宣传和教育，提高女性对乳腺疾病的认知和重视程度。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正确对待良性乳腺疾病心态调整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许多患者对良性乳腺疾病存在误解，如过分担忧癌变风险、过度治疗等。这些误区可能导致不必要的焦虑和恐惧。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认知误区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针对患者的认知误区，采取心理干预措施，如提供科学准确的信息、进行心理疏导和支持等，帮助患者建立正确的疾病认知。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心理干预策略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认知误区及心理干预策略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保持积极心态有助于患者更好地应对疾病带来的挑战，提高康复效果和生活质量。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患者可以通过参加心理辅导、学习自我调节技巧、保持乐观态度等方式来培养积极心态。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积极心态对康复影响分析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积极心态的培养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积极心态的益处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475" r="114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家属的支持和关爱对患者康复至关重要，可以增强患者的信心和勇气，减轻心理压力。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家属支持的重要性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家属可以通过陪伴、倾听、鼓励等方式传递关爱，同时也要注意自身情绪管理，避免给患者带来额外压力。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关爱传递途径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家属支持与关爱传递途径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https://d.book118.com/966052014145010052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2024-09-19T03:45:14.905</cp:lastPrinted>
  <dcterms:created xsi:type="dcterms:W3CDTF">2024-09-18T19:45:14Z</dcterms:created>
  <dcterms:modified xsi:type="dcterms:W3CDTF">2024-09-18T19:45:16Z</dcterms:modified>
</cp:coreProperties>
</file>