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768AE-5D2A-4A87-B2C7-AD1D289A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D1A7A-F80E-4996-828D-C8A9E0F9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B5985-834C-44DE-8D37-0AE62A477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56E36-7709-4D84-902A-6A7CC92C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AB0A7F-4FB6-484E-A353-FD8F15E5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66747-1C52-41F7-896C-BE5B9B48F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D4ACC4-4064-427D-9EBA-E1D31894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4FEA4-429C-4426-93DD-6E171F6B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A7110-FCF9-41D2-A8BC-3EB0E240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3E18-C7BB-49DE-A082-C7CC3AD0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6972A-030D-472A-803B-0C33F774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2025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教育培训考核管理办法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教育培训考核体系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考核监督与反馈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为了提高教育培训质量，确保学员能够掌握所需知识和技能，制定本管理办法。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随着教育培训市场的不断发展，越来越多的机构和个人参与到教育培训中，为了规范市场秩序，提高教育培训水平，制定本管理办法。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公平、公正、公开、科学、规范。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通过考核管理，确保学员达到教育培训的预期目标，提高教育培训的满意度和效果，促进教育培训市场的健康发展。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考核管理的原则和目标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教育培训考核体系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工作绩效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评估员工的工作态度和职业精神，包括责任心、团队合作精神等。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评估员工在工作中所具备的技能和能力，以及技能的应用和发挥程度。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评估员工对专业知识的掌握程度，包括理论和实践两个方面。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评估员工的工作绩效和成果，包括工作效率、工作质量等方面。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考核方式与流程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员工对自己的工作表现进行自我评价，总结自己的优点和不足。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同事之间相互评价，从不同的角度了解彼此的工作表现。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上级领导对下属员工进行评价，根据工作表现和业绩进行评估。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综合以上评价结果，对员工进行全面、客观、公正的评价。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00" r="53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不定期考核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考核等级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每年或每两年进行一次定期考核，对员工的工作表现进行全面评估。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根据工作需要，对员工的工作表现进行随时评估和反馈。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将员工的工作表现分为优秀、良好、合格、不合格等不同等级，并给予相应的奖励或改进建议。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考核周期与等级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考核结果的应用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考核结果与绩效挂钩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根据考核结果，对表现优秀的员工给予奖励，对表现不佳的员工进行适当的惩罚。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依据考核结果，对员工的绩效进行评估，找出存在的问题和不足，制定改进计划。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考核结果优秀的员工将获得更多的晋升机会，优先提拔。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将考核结果作为员工晋升的重要参考标准，确保晋升的公正性和合理性。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考核结果与晋升挂钩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根据考核结果，分析员工的培训需求，制定针对性的培训计划。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通过考核结果来评估培训效果，不断完善和优化培训内容和方式。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考核结果与培训挂钩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https://d.book118.com/966052025224010100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2024-09-25T03:40:08.395</cp:lastPrinted>
  <dcterms:created xsi:type="dcterms:W3CDTF">2024-09-24T19:40:08Z</dcterms:created>
  <dcterms:modified xsi:type="dcterms:W3CDTF">2024-09-24T19:40:10Z</dcterms:modified>
</cp:coreProperties>
</file>