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874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207.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image" Target="../media/image2.png"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ags" Target="../tags/tag1.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tags" Target="../tags/tag20.xml" /><Relationship Id="rId23" Type="http://schemas.openxmlformats.org/officeDocument/2006/relationships/tags" Target="../tags/tag21.xml" /><Relationship Id="rId24" Type="http://schemas.openxmlformats.org/officeDocument/2006/relationships/slideMaster" Target="../slideMasters/slideMaster2.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slideMaster" Target="../slideMasters/slideMaster2.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image" Target="../media/image3.png" /><Relationship Id="rId5" Type="http://schemas.openxmlformats.org/officeDocument/2006/relationships/tags" Target="../tags/tag29.xml" /><Relationship Id="rId6" Type="http://schemas.openxmlformats.org/officeDocument/2006/relationships/image" Target="../media/image4.png"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43.xml" /><Relationship Id="rId11"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image" Target="../media/image5.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tags" Target="../tags/tag76.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slideMaster" Target="../slideMasters/slideMaster2.xml" /><Relationship Id="rId3" Type="http://schemas.openxmlformats.org/officeDocument/2006/relationships/tags" Target="../tags/tag77.xml" /><Relationship Id="rId4" Type="http://schemas.openxmlformats.org/officeDocument/2006/relationships/image" Target="../media/image2.png"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0D080B-ADCA-4F22-82C3-DC5F553C5E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686BBA-AB99-41E6-A9A3-26E4365D34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8D0C2B-38A7-48F0-B158-0643BFA3F6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723428-46AC-4056-8A65-FD41352E69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78A639-E77A-4206-8851-C93E411EEF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788845-6DE9-4AB6-809C-175D5ACF4D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6FD833-4C87-4FF6-AC27-6D3BD0363A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F58C5F-29D3-4340-827E-84E662DF19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1B44E1-3C77-4EA8-977C-4B7692A3A1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F72CE6-EDA4-42B7-9717-B11F93D019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004A93-5165-4DE8-B0B4-6B3C9C1388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图片 21"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672" name="矩形 22"/>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24"/>
          <p:cNvGrpSpPr/>
          <p:nvPr userDrawn="1">
            <p:custDataLst>
              <p:tags r:id="rId4"/>
            </p:custDataLst>
          </p:nvPr>
        </p:nvGrpSpPr>
        <p:grpSpPr>
          <a:xfrm>
            <a:off x="568960" y="2239645"/>
            <a:ext cx="2897505" cy="180340"/>
            <a:chOff x="960" y="3138"/>
            <a:chExt cx="4563" cy="284"/>
          </a:xfrm>
          <a:gradFill>
            <a:gsLst>
              <a:gs pos="0">
                <a:schemeClr val="accent1"/>
              </a:gs>
              <a:gs pos="25000">
                <a:schemeClr val="accent2"/>
              </a:gs>
              <a:gs pos="100000">
                <a:schemeClr val="accent2">
                  <a:alpha val="70000"/>
                </a:schemeClr>
              </a:gs>
            </a:gsLst>
            <a:lin ang="0" scaled="0"/>
          </a:gradFill>
        </p:grpSpPr>
        <p:grpSp>
          <p:nvGrpSpPr>
            <p:cNvPr id="37" name="组合 25"/>
            <p:cNvGrpSpPr/>
            <p:nvPr/>
          </p:nvGrpSpPr>
          <p:grpSpPr>
            <a:xfrm>
              <a:off x="960" y="3138"/>
              <a:ext cx="1910" cy="284"/>
              <a:chOff x="930" y="1845"/>
              <a:chExt cx="1709" cy="254"/>
            </a:xfrm>
            <a:grpFill/>
          </p:grpSpPr>
          <p:sp>
            <p:nvSpPr>
              <p:cNvPr id="1048674" name="平行四边形 27"/>
              <p:cNvSpPr/>
              <p:nvPr>
                <p:custDataLst>
                  <p:tags r:id="rId5"/>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6" name="平行四边形 28"/>
              <p:cNvSpPr/>
              <p:nvPr>
                <p:custDataLst>
                  <p:tags r:id="rId6"/>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8" name="平行四边形 29"/>
              <p:cNvSpPr/>
              <p:nvPr>
                <p:custDataLst>
                  <p:tags r:id="rId7"/>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0" name="平行四边形 30"/>
              <p:cNvSpPr/>
              <p:nvPr>
                <p:custDataLst>
                  <p:tags r:id="rId8"/>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2" name="平行四边形 31"/>
              <p:cNvSpPr/>
              <p:nvPr>
                <p:custDataLst>
                  <p:tags r:id="rId9"/>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4" name="平行四边形 32"/>
              <p:cNvSpPr/>
              <p:nvPr>
                <p:custDataLst>
                  <p:tags r:id="rId10"/>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29" name="直接连接符 26"/>
            <p:cNvCxnSpPr/>
            <p:nvPr>
              <p:custDataLst>
                <p:tags r:id="rId11"/>
              </p:custDataLst>
            </p:nvPr>
          </p:nvCxnSpPr>
          <p:spPr>
            <a:xfrm>
              <a:off x="2775" y="3411"/>
              <a:ext cx="2748" cy="0"/>
            </a:xfrm>
            <a:prstGeom prst="line">
              <a:avLst/>
            </a:prstGeom>
            <a:grp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2097155" name="图片 33" descr="资源 1@4x-8"/>
          <p:cNvPicPr>
            <a:picLocks noChangeAspect="1"/>
          </p:cNvPicPr>
          <p:nvPr userDrawn="1">
            <p:custDataLst>
              <p:tags r:id="rId13"/>
            </p:custDataLst>
          </p:nvPr>
        </p:nvPicPr>
        <p:blipFill>
          <a:blip r:embed="rId12"/>
          <a:srcRect r="14083"/>
          <a:stretch>
            <a:fillRect/>
          </a:stretch>
        </p:blipFill>
        <p:spPr>
          <a:xfrm>
            <a:off x="6154420" y="1827530"/>
            <a:ext cx="6037580" cy="5030470"/>
          </a:xfrm>
          <a:prstGeom prst="rect">
            <a:avLst/>
          </a:prstGeom>
        </p:spPr>
      </p:pic>
      <p:sp>
        <p:nvSpPr>
          <p:cNvPr id="1048686" name="椭圆 34"/>
          <p:cNvSpPr/>
          <p:nvPr userDrawn="1">
            <p:custDataLst>
              <p:tags r:id="rId14"/>
            </p:custDataLst>
          </p:nvPr>
        </p:nvSpPr>
        <p:spPr>
          <a:xfrm>
            <a:off x="559435" y="524573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8" name="等腰三角形 35"/>
          <p:cNvSpPr/>
          <p:nvPr userDrawn="1">
            <p:custDataLst>
              <p:tags r:id="rId15"/>
            </p:custDataLst>
          </p:nvPr>
        </p:nvSpPr>
        <p:spPr>
          <a:xfrm rot="5400000">
            <a:off x="701675" y="540575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1" name="直接连接符 36"/>
          <p:cNvCxnSpPr/>
          <p:nvPr userDrawn="1">
            <p:custDataLst>
              <p:tags r:id="rId16"/>
            </p:custDataLst>
          </p:nvPr>
        </p:nvCxnSpPr>
        <p:spPr>
          <a:xfrm flipH="1" flipV="1">
            <a:off x="1142365" y="566039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690" name="标题 1"/>
          <p:cNvSpPr>
            <a:spLocks noGrp="1"/>
          </p:cNvSpPr>
          <p:nvPr>
            <p:ph type="ctrTitle" hasCustomPrompt="1"/>
            <p:custDataLst>
              <p:tags r:id="rId17"/>
            </p:custDataLst>
          </p:nvPr>
        </p:nvSpPr>
        <p:spPr>
          <a:xfrm>
            <a:off x="533399" y="2488235"/>
            <a:ext cx="6537961" cy="1175939"/>
          </a:xfrm>
        </p:spPr>
        <p:txBody>
          <a:bodyPr anchor="b">
            <a:normAutofit/>
          </a:bodyPr>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692" name="副标题 2"/>
          <p:cNvSpPr>
            <a:spLocks noGrp="1"/>
          </p:cNvSpPr>
          <p:nvPr>
            <p:ph type="subTitle" idx="1"/>
            <p:custDataLst>
              <p:tags r:id="rId18"/>
            </p:custDataLst>
          </p:nvPr>
        </p:nvSpPr>
        <p:spPr>
          <a:xfrm>
            <a:off x="533399" y="3735355"/>
            <a:ext cx="6537961" cy="972000"/>
          </a:xfrm>
        </p:spPr>
        <p:txBody>
          <a:bodyPr>
            <a:normAutofit/>
          </a:bodyPr>
          <a:lstStyle>
            <a:lvl1pPr marL="0" indent="0" algn="l">
              <a:lnSpc>
                <a:spcPct val="100000"/>
              </a:lnSpc>
              <a:buNone/>
              <a:defRPr sz="2000" spc="130" baseline="0">
                <a:gradFill>
                  <a:gsLst>
                    <a:gs pos="0">
                      <a:schemeClr val="accent1"/>
                    </a:gs>
                    <a:gs pos="30000">
                      <a:schemeClr val="accent2">
                        <a:alpha val="95000"/>
                      </a:schemeClr>
                    </a:gs>
                    <a:gs pos="100000">
                      <a:schemeClr val="accent2">
                        <a:alpha val="50000"/>
                      </a:schemeClr>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94" name="日期占位符 3"/>
          <p:cNvSpPr>
            <a:spLocks noGrp="1"/>
          </p:cNvSpPr>
          <p:nvPr>
            <p:ph type="dt" sz="half" idx="10"/>
            <p:custDataLst>
              <p:tags r:id="rId19"/>
            </p:custDataLst>
          </p:nvPr>
        </p:nvSpPr>
        <p:spPr/>
        <p:txBody>
          <a:bodyPr>
            <a:normAutofit/>
          </a:bodyPr>
          <a:lstStyle/>
          <a:p>
            <a:fld id="{5592522B-0F24-4480-B9DD-A9474A6880D6}" type="datetimeFigureOut">
              <a:rPr lang="zh-CN" altLang="en-US" smtClean="0"/>
              <a:t/>
            </a:fld>
            <a:endParaRPr lang="zh-CN" altLang="en-US"/>
          </a:p>
        </p:txBody>
      </p:sp>
      <p:sp>
        <p:nvSpPr>
          <p:cNvPr id="1048696" name="页脚占位符 4"/>
          <p:cNvSpPr>
            <a:spLocks noGrp="1"/>
          </p:cNvSpPr>
          <p:nvPr>
            <p:ph type="ftr" sz="quarter" idx="11"/>
            <p:custDataLst>
              <p:tags r:id="rId20"/>
            </p:custDataLst>
          </p:nvPr>
        </p:nvSpPr>
        <p:spPr/>
        <p:txBody>
          <a:bodyPr>
            <a:normAutofit/>
          </a:bodyPr>
          <a:lstStyle/>
          <a:p>
            <a:endParaRPr lang="zh-CN" altLang="en-US"/>
          </a:p>
        </p:txBody>
      </p:sp>
      <p:sp>
        <p:nvSpPr>
          <p:cNvPr id="1048698" name="灯片编号占位符 5"/>
          <p:cNvSpPr>
            <a:spLocks noGrp="1"/>
          </p:cNvSpPr>
          <p:nvPr>
            <p:ph type="sldNum" sz="quarter" idx="12"/>
            <p:custDataLst>
              <p:tags r:id="rId21"/>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00" name="文本占位符 9"/>
          <p:cNvSpPr>
            <a:spLocks noGrp="1"/>
          </p:cNvSpPr>
          <p:nvPr>
            <p:ph type="body" sz="quarter" idx="13" hasCustomPrompt="1"/>
            <p:custDataLst>
              <p:tags r:id="rId22"/>
            </p:custDataLst>
          </p:nvPr>
        </p:nvSpPr>
        <p:spPr>
          <a:xfrm>
            <a:off x="533399" y="468000"/>
            <a:ext cx="653796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sp>
        <p:nvSpPr>
          <p:cNvPr id="1048702" name="文本占位符 23"/>
          <p:cNvSpPr>
            <a:spLocks noGrp="1"/>
          </p:cNvSpPr>
          <p:nvPr>
            <p:ph type="body" sz="quarter" idx="17" hasCustomPrompt="1"/>
            <p:custDataLst>
              <p:tags r:id="rId23"/>
            </p:custDataLst>
          </p:nvPr>
        </p:nvSpPr>
        <p:spPr>
          <a:xfrm>
            <a:off x="1190412" y="5106881"/>
            <a:ext cx="5880948"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9" name=""/>
        <p:cNvGrpSpPr/>
        <p:nvPr/>
      </p:nvGrpSpPr>
      <p:grpSpPr>
        <a:xfrm>
          <a:off x="0" y="0"/>
          <a:ext cx="0" cy="0"/>
        </a:xfrm>
      </p:grpSpPr>
      <p:sp>
        <p:nvSpPr>
          <p:cNvPr id="104870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06"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10" name="页脚占位符 4"/>
          <p:cNvSpPr>
            <a:spLocks noGrp="1"/>
          </p:cNvSpPr>
          <p:nvPr>
            <p:ph type="ftr" sz="quarter" idx="11"/>
            <p:custDataLst>
              <p:tags r:id="rId4"/>
            </p:custDataLst>
          </p:nvPr>
        </p:nvSpPr>
        <p:spPr/>
        <p:txBody>
          <a:bodyPr/>
          <a:lstStyle/>
          <a:p>
            <a:endParaRPr lang="zh-CN" altLang="en-US"/>
          </a:p>
        </p:txBody>
      </p:sp>
      <p:sp>
        <p:nvSpPr>
          <p:cNvPr id="1048712"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1" name=""/>
        <p:cNvGrpSpPr/>
        <p:nvPr/>
      </p:nvGrpSpPr>
      <p:grpSpPr>
        <a:xfrm>
          <a:off x="0" y="0"/>
          <a:ext cx="0" cy="0"/>
        </a:xfrm>
      </p:grpSpPr>
      <p:pic>
        <p:nvPicPr>
          <p:cNvPr id="2097157" name="图片 13"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714" name="矩形 14"/>
          <p:cNvSpPr/>
          <p:nvPr userDrawn="1">
            <p:custDataLst>
              <p:tags r:id="rId3"/>
            </p:custDataLst>
          </p:nvPr>
        </p:nvSpPr>
        <p:spPr>
          <a:xfrm>
            <a:off x="1028065" y="0"/>
            <a:ext cx="2239645"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9" name="图片 15" descr="资源 2@4x-8"/>
          <p:cNvPicPr>
            <a:picLocks noChangeAspect="1"/>
          </p:cNvPicPr>
          <p:nvPr userDrawn="1">
            <p:custDataLst>
              <p:tags r:id="rId5"/>
            </p:custDataLst>
          </p:nvPr>
        </p:nvPicPr>
        <p:blipFill>
          <a:blip r:embed="rId4"/>
          <a:stretch>
            <a:fillRect/>
          </a:stretch>
        </p:blipFill>
        <p:spPr>
          <a:xfrm>
            <a:off x="356870" y="2493645"/>
            <a:ext cx="4040505" cy="4050030"/>
          </a:xfrm>
          <a:prstGeom prst="rect">
            <a:avLst/>
          </a:prstGeom>
        </p:spPr>
      </p:pic>
      <p:pic>
        <p:nvPicPr>
          <p:cNvPr id="2097161" name="图片 16" descr="资源 1@4x-8"/>
          <p:cNvPicPr>
            <a:picLocks noChangeAspect="1"/>
          </p:cNvPicPr>
          <p:nvPr userDrawn="1">
            <p:custDataLst>
              <p:tags r:id="rId7"/>
            </p:custDataLst>
          </p:nvPr>
        </p:nvPicPr>
        <p:blipFill>
          <a:blip r:embed="rId6"/>
          <a:srcRect l="10601"/>
          <a:stretch>
            <a:fillRect/>
          </a:stretch>
        </p:blipFill>
        <p:spPr>
          <a:xfrm>
            <a:off x="0" y="1977390"/>
            <a:ext cx="5253355" cy="4658360"/>
          </a:xfrm>
          <a:prstGeom prst="rect">
            <a:avLst/>
          </a:prstGeom>
        </p:spPr>
      </p:pic>
      <p:sp>
        <p:nvSpPr>
          <p:cNvPr id="1048716" name="标题 1"/>
          <p:cNvSpPr>
            <a:spLocks noGrp="1"/>
          </p:cNvSpPr>
          <p:nvPr>
            <p:ph type="title" hasCustomPrompt="1"/>
            <p:custDataLst>
              <p:tags r:id="rId8"/>
            </p:custDataLst>
          </p:nvPr>
        </p:nvSpPr>
        <p:spPr>
          <a:xfrm>
            <a:off x="2516269" y="227425"/>
            <a:ext cx="2564871" cy="1308480"/>
          </a:xfrm>
        </p:spPr>
        <p:txBody>
          <a:bodyPr anchor="b">
            <a:normAutofit/>
          </a:bodyPr>
          <a:lstStyle>
            <a:lvl1pPr algn="r">
              <a:defRPr sz="5400">
                <a:ln>
                  <a:gradFill>
                    <a:gsLst>
                      <a:gs pos="0">
                        <a:schemeClr val="accent2"/>
                      </a:gs>
                      <a:gs pos="100000">
                        <a:schemeClr val="accent2">
                          <a:alpha val="50000"/>
                        </a:schemeClr>
                      </a:gs>
                    </a:gsLst>
                    <a:lin ang="5400000" scaled="1"/>
                  </a:gradFill>
                </a:ln>
              </a:defRPr>
            </a:lvl1pPr>
          </a:lstStyle>
          <a:p>
            <a:r>
              <a:rPr lang="zh-CN" altLang="en-US"/>
              <a:t>标题</a:t>
            </a:r>
            <a:endParaRPr lang="zh-CN" altLang="en-US"/>
          </a:p>
        </p:txBody>
      </p:sp>
      <p:sp>
        <p:nvSpPr>
          <p:cNvPr id="1048718" name="文本占位符 2"/>
          <p:cNvSpPr>
            <a:spLocks noGrp="1"/>
          </p:cNvSpPr>
          <p:nvPr>
            <p:ph type="body" idx="1" hasCustomPrompt="1"/>
            <p:custDataLst>
              <p:tags r:id="rId9"/>
            </p:custDataLst>
          </p:nvPr>
        </p:nvSpPr>
        <p:spPr>
          <a:xfrm>
            <a:off x="5081140" y="1012446"/>
            <a:ext cx="2880000" cy="504000"/>
          </a:xfrm>
        </p:spPr>
        <p:txBody>
          <a:bodyPr anchor="t"/>
          <a:lstStyle>
            <a:lvl1pPr marL="0" indent="0">
              <a:buNone/>
              <a:defRPr sz="2400" b="0">
                <a:ln>
                  <a:gradFill>
                    <a:gsLst>
                      <a:gs pos="0">
                        <a:schemeClr val="accent1"/>
                      </a:gs>
                      <a:gs pos="52000">
                        <a:schemeClr val="accent2"/>
                      </a:gs>
                      <a:gs pos="100000">
                        <a:schemeClr val="accent2">
                          <a:alpha val="0"/>
                        </a:schemeClr>
                      </a:gs>
                    </a:gsLst>
                    <a:lin ang="5400000" scaled="1"/>
                  </a:gradFill>
                </a:ln>
                <a:no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20" name="日期占位符 6"/>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11"/>
            </p:custDataLst>
          </p:nvPr>
        </p:nvSpPr>
        <p:spPr/>
        <p:txBody>
          <a:bodyPr/>
          <a:lstStyle/>
          <a:p>
            <a:endParaRPr lang="zh-CN" altLang="en-US"/>
          </a:p>
        </p:txBody>
      </p:sp>
      <p:sp>
        <p:nvSpPr>
          <p:cNvPr id="1048724" name="灯片编号占位符 8"/>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43" name=""/>
        <p:cNvGrpSpPr/>
        <p:nvPr/>
      </p:nvGrpSpPr>
      <p:grpSpPr>
        <a:xfrm>
          <a:off x="0" y="0"/>
          <a:ext cx="0" cy="0"/>
        </a:xfrm>
      </p:grpSpPr>
      <p:pic>
        <p:nvPicPr>
          <p:cNvPr id="2097163" name="图片 2" descr="E:\【自产】\10.PPT\2023\精品模板\7.19\VCG2113846105531-01.pngVCG2113846105531-01"/>
          <p:cNvPicPr>
            <a:picLocks noChangeAspect="1"/>
          </p:cNvPicPr>
          <p:nvPr userDrawn="1">
            <p:custDataLst>
              <p:tags r:id="rId2"/>
            </p:custDataLst>
          </p:nvPr>
        </p:nvPicPr>
        <p:blipFill>
          <a:blip r:embed="rId1"/>
          <a:srcRect l="222" r="222"/>
          <a:stretch>
            <a:fillRect/>
          </a:stretch>
        </p:blipFill>
        <p:spPr>
          <a:xfrm>
            <a:off x="10160" y="0"/>
            <a:ext cx="12181840" cy="6858000"/>
          </a:xfrm>
          <a:prstGeom prst="rect">
            <a:avLst/>
          </a:prstGeom>
        </p:spPr>
      </p:pic>
      <p:sp>
        <p:nvSpPr>
          <p:cNvPr id="1048726" name="矩形 6"/>
          <p:cNvSpPr/>
          <p:nvPr userDrawn="1">
            <p:custDataLst>
              <p:tags r:id="rId3"/>
            </p:custDataLst>
          </p:nvPr>
        </p:nvSpPr>
        <p:spPr>
          <a:xfrm>
            <a:off x="9525" y="3152140"/>
            <a:ext cx="12182475" cy="1419860"/>
          </a:xfrm>
          <a:prstGeom prst="rect">
            <a:avLst/>
          </a:prstGeom>
          <a:gradFill>
            <a:gsLst>
              <a:gs pos="0">
                <a:schemeClr val="accent1"/>
              </a:gs>
              <a:gs pos="55000">
                <a:schemeClr val="accent2">
                  <a:alpha val="95000"/>
                </a:schemeClr>
              </a:gs>
              <a:gs pos="100000">
                <a:schemeClr val="accent2">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pic>
        <p:nvPicPr>
          <p:cNvPr id="2097165" name="图片 9" descr="E:\【自产】\10.PPT\2023\精品模板\7.19\4x\资源 2@4x-8.png资源 2@4x-8"/>
          <p:cNvPicPr>
            <a:picLocks noChangeAspect="1"/>
          </p:cNvPicPr>
          <p:nvPr userDrawn="1">
            <p:custDataLst>
              <p:tags r:id="rId5"/>
            </p:custDataLst>
          </p:nvPr>
        </p:nvPicPr>
        <p:blipFill>
          <a:blip r:embed="rId4"/>
          <a:srcRect l="2592" r="2592"/>
          <a:stretch>
            <a:fillRect/>
          </a:stretch>
        </p:blipFill>
        <p:spPr>
          <a:xfrm>
            <a:off x="6796405" y="1160780"/>
            <a:ext cx="4401820" cy="5532755"/>
          </a:xfrm>
          <a:prstGeom prst="rect">
            <a:avLst/>
          </a:prstGeom>
        </p:spPr>
      </p:pic>
      <p:sp>
        <p:nvSpPr>
          <p:cNvPr id="1048728" name="标题 1"/>
          <p:cNvSpPr>
            <a:spLocks noGrp="1"/>
          </p:cNvSpPr>
          <p:nvPr>
            <p:ph type="title" hasCustomPrompt="1"/>
            <p:custDataLst>
              <p:tags r:id="rId6"/>
            </p:custDataLst>
          </p:nvPr>
        </p:nvSpPr>
        <p:spPr>
          <a:xfrm>
            <a:off x="996465" y="3446585"/>
            <a:ext cx="6135856" cy="1152000"/>
          </a:xfrm>
        </p:spPr>
        <p:txBody>
          <a:bodyPr anchor="t"/>
          <a:lstStyle>
            <a:lvl1pPr algn="l">
              <a:defRPr sz="5400"/>
            </a:lvl1pPr>
          </a:lstStyle>
          <a:p>
            <a:r>
              <a:rPr lang="zh-CN" altLang="en-US"/>
              <a:t>单击编辑母版标题</a:t>
            </a:r>
            <a:endParaRPr lang="zh-CN" altLang="en-US"/>
          </a:p>
        </p:txBody>
      </p:sp>
      <p:sp>
        <p:nvSpPr>
          <p:cNvPr id="1048730" name="日期占位符 3"/>
          <p:cNvSpPr>
            <a:spLocks noGrp="1"/>
          </p:cNvSpPr>
          <p:nvPr>
            <p:ph type="dt" sz="half" idx="10"/>
            <p:custDataLst>
              <p:tags r:id="rId7"/>
            </p:custDataLst>
          </p:nvPr>
        </p:nvSpPr>
        <p:spPr/>
        <p:txBody>
          <a:bodyPr/>
          <a:lstStyle/>
          <a:p>
            <a:fld id="{5592522B-0F24-4480-B9DD-A9474A6880D6}" type="datetimeFigureOut">
              <a:rPr lang="zh-CN" altLang="en-US" smtClean="0"/>
              <a:t/>
            </a:fld>
            <a:endParaRPr lang="zh-CN" altLang="en-US"/>
          </a:p>
        </p:txBody>
      </p:sp>
      <p:sp>
        <p:nvSpPr>
          <p:cNvPr id="1048732" name="页脚占位符 4"/>
          <p:cNvSpPr>
            <a:spLocks noGrp="1"/>
          </p:cNvSpPr>
          <p:nvPr>
            <p:ph type="ftr" sz="quarter" idx="11"/>
            <p:custDataLst>
              <p:tags r:id="rId8"/>
            </p:custDataLst>
          </p:nvPr>
        </p:nvSpPr>
        <p:spPr/>
        <p:txBody>
          <a:bodyPr/>
          <a:lstStyle/>
          <a:p>
            <a:endParaRPr lang="zh-CN" altLang="en-US"/>
          </a:p>
        </p:txBody>
      </p:sp>
      <p:sp>
        <p:nvSpPr>
          <p:cNvPr id="1048734" name="灯片编号占位符 5"/>
          <p:cNvSpPr>
            <a:spLocks noGrp="1"/>
          </p:cNvSpPr>
          <p:nvPr>
            <p:ph type="sldNum" sz="quarter" idx="12"/>
            <p:custDataLst>
              <p:tags r:id="rId9"/>
            </p:custDataLst>
          </p:nvPr>
        </p:nvSpPr>
        <p:spPr/>
        <p:txBody>
          <a:bodyPr/>
          <a:lstStyle/>
          <a:p>
            <a:fld id="{BE5F26B5-172A-4DC2-B0B7-181CFC56B87C}" type="slidenum">
              <a:rPr lang="zh-CN" altLang="en-US" smtClean="0"/>
              <a:t/>
            </a:fld>
            <a:endParaRPr lang="zh-CN" altLang="en-US"/>
          </a:p>
        </p:txBody>
      </p:sp>
      <p:sp>
        <p:nvSpPr>
          <p:cNvPr id="1048736" name="文本占位符 7"/>
          <p:cNvSpPr>
            <a:spLocks noGrp="1"/>
          </p:cNvSpPr>
          <p:nvPr>
            <p:ph type="body" sz="quarter" idx="13" hasCustomPrompt="1"/>
            <p:custDataLst>
              <p:tags r:id="rId10"/>
            </p:custDataLst>
          </p:nvPr>
        </p:nvSpPr>
        <p:spPr>
          <a:xfrm>
            <a:off x="996465" y="1954175"/>
            <a:ext cx="6135856" cy="1224000"/>
          </a:xfrm>
        </p:spPr>
        <p:txBody>
          <a:bodyPr anchor="ctr">
            <a:normAutofit/>
          </a:bodyPr>
          <a:lstStyle>
            <a:lvl1pPr marL="0" indent="0" algn="l">
              <a:buNone/>
              <a:defRPr sz="6000" b="1" i="1">
                <a:gradFill>
                  <a:gsLst>
                    <a:gs pos="0">
                      <a:schemeClr val="accent1"/>
                    </a:gs>
                    <a:gs pos="49000">
                      <a:schemeClr val="accent2">
                        <a:alpha val="95000"/>
                      </a:schemeClr>
                    </a:gs>
                    <a:gs pos="100000">
                      <a:schemeClr val="accent2">
                        <a:alpha val="0"/>
                      </a:schemeClr>
                    </a:gs>
                  </a:gsLst>
                  <a:lin ang="5400000" scaled="0"/>
                </a:gradFill>
              </a:defRPr>
            </a:lvl1pPr>
          </a:lstStyle>
          <a:p>
            <a:pPr lvl="0"/>
            <a:r>
              <a:rPr lang="zh-CN" altLang="en-US"/>
              <a:t>节编号</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5" name=""/>
        <p:cNvGrpSpPr/>
        <p:nvPr/>
      </p:nvGrpSpPr>
      <p:grpSpPr>
        <a:xfrm>
          <a:off x="0" y="0"/>
          <a:ext cx="0" cy="0"/>
        </a:xfrm>
      </p:grpSpPr>
      <p:sp>
        <p:nvSpPr>
          <p:cNvPr id="104873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46" name="页脚占位符 5"/>
          <p:cNvSpPr>
            <a:spLocks noGrp="1"/>
          </p:cNvSpPr>
          <p:nvPr>
            <p:ph type="ftr" sz="quarter" idx="11"/>
            <p:custDataLst>
              <p:tags r:id="rId5"/>
            </p:custDataLst>
          </p:nvPr>
        </p:nvSpPr>
        <p:spPr/>
        <p:txBody>
          <a:bodyPr/>
          <a:lstStyle/>
          <a:p>
            <a:endParaRPr lang="zh-CN" altLang="en-US"/>
          </a:p>
        </p:txBody>
      </p:sp>
      <p:sp>
        <p:nvSpPr>
          <p:cNvPr id="104874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7" name=""/>
        <p:cNvGrpSpPr/>
        <p:nvPr/>
      </p:nvGrpSpPr>
      <p:grpSpPr>
        <a:xfrm>
          <a:off x="0" y="0"/>
          <a:ext cx="0" cy="0"/>
        </a:xfrm>
      </p:grpSpPr>
      <p:sp>
        <p:nvSpPr>
          <p:cNvPr id="104875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62" name="页脚占位符 7"/>
          <p:cNvSpPr>
            <a:spLocks noGrp="1"/>
          </p:cNvSpPr>
          <p:nvPr>
            <p:ph type="ftr" sz="quarter" idx="11"/>
            <p:custDataLst>
              <p:tags r:id="rId7"/>
            </p:custDataLst>
          </p:nvPr>
        </p:nvSpPr>
        <p:spPr/>
        <p:txBody>
          <a:bodyPr/>
          <a:lstStyle/>
          <a:p>
            <a:endParaRPr lang="zh-CN" altLang="en-US"/>
          </a:p>
        </p:txBody>
      </p:sp>
      <p:sp>
        <p:nvSpPr>
          <p:cNvPr id="104876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9" name=""/>
        <p:cNvGrpSpPr/>
        <p:nvPr/>
      </p:nvGrpSpPr>
      <p:grpSpPr>
        <a:xfrm>
          <a:off x="0" y="0"/>
          <a:ext cx="0" cy="0"/>
        </a:xfrm>
      </p:grpSpPr>
      <p:sp>
        <p:nvSpPr>
          <p:cNvPr id="104876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6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0" name="页脚占位符 3"/>
          <p:cNvSpPr>
            <a:spLocks noGrp="1"/>
          </p:cNvSpPr>
          <p:nvPr>
            <p:ph type="ftr" sz="quarter" idx="11"/>
            <p:custDataLst>
              <p:tags r:id="rId3"/>
            </p:custDataLst>
          </p:nvPr>
        </p:nvSpPr>
        <p:spPr/>
        <p:txBody>
          <a:bodyPr/>
          <a:lstStyle/>
          <a:p>
            <a:endParaRPr lang="zh-CN" altLang="en-US"/>
          </a:p>
        </p:txBody>
      </p:sp>
      <p:sp>
        <p:nvSpPr>
          <p:cNvPr id="104877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51" name=""/>
        <p:cNvGrpSpPr/>
        <p:nvPr/>
      </p:nvGrpSpPr>
      <p:grpSpPr>
        <a:xfrm>
          <a:off x="0" y="0"/>
          <a:ext cx="0" cy="0"/>
        </a:xfrm>
      </p:grpSpPr>
      <p:sp>
        <p:nvSpPr>
          <p:cNvPr id="104877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76" name="页脚占位符 2"/>
          <p:cNvSpPr>
            <a:spLocks noGrp="1"/>
          </p:cNvSpPr>
          <p:nvPr>
            <p:ph type="ftr" sz="quarter" idx="11"/>
            <p:custDataLst>
              <p:tags r:id="rId2"/>
            </p:custDataLst>
          </p:nvPr>
        </p:nvSpPr>
        <p:spPr/>
        <p:txBody>
          <a:bodyPr/>
          <a:lstStyle/>
          <a:p>
            <a:endParaRPr lang="zh-CN" altLang="en-US"/>
          </a:p>
        </p:txBody>
      </p:sp>
      <p:sp>
        <p:nvSpPr>
          <p:cNvPr id="104877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
        <p:nvSpPr>
          <p:cNvPr id="1048780" name="矩形 4"/>
          <p:cNvSpPr/>
          <p:nvPr userDrawn="1">
            <p:custDataLst>
              <p:tags r:id="rId4"/>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53" name=""/>
        <p:cNvGrpSpPr/>
        <p:nvPr/>
      </p:nvGrpSpPr>
      <p:grpSpPr>
        <a:xfrm>
          <a:off x="0" y="0"/>
          <a:ext cx="0" cy="0"/>
        </a:xfrm>
      </p:grpSpPr>
      <p:sp>
        <p:nvSpPr>
          <p:cNvPr id="1048782" name="矩形 1"/>
          <p:cNvSpPr/>
          <p:nvPr userDrawn="1">
            <p:custDataLst>
              <p:tags r:id="rId1"/>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84" name="内容占位符 2"/>
          <p:cNvSpPr>
            <a:spLocks noGrp="1"/>
          </p:cNvSpPr>
          <p:nvPr>
            <p:ph idx="1"/>
            <p:custDataLst>
              <p:tags r:id="rId2"/>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4"/>
            </p:custDataLst>
          </p:nvPr>
        </p:nvSpPr>
        <p:spPr/>
        <p:txBody>
          <a:bodyPr/>
          <a:lstStyle/>
          <a:p>
            <a:endParaRPr lang="zh-CN" altLang="en-US"/>
          </a:p>
        </p:txBody>
      </p:sp>
      <p:sp>
        <p:nvSpPr>
          <p:cNvPr id="104879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5" name=""/>
        <p:cNvGrpSpPr/>
        <p:nvPr/>
      </p:nvGrpSpPr>
      <p:grpSpPr>
        <a:xfrm>
          <a:off x="0" y="0"/>
          <a:ext cx="0" cy="0"/>
        </a:xfrm>
      </p:grpSpPr>
      <p:sp>
        <p:nvSpPr>
          <p:cNvPr id="1048792" name="标题 1"/>
          <p:cNvSpPr>
            <a:spLocks noGrp="1"/>
          </p:cNvSpPr>
          <p:nvPr>
            <p:ph type="title"/>
            <p:custDataLst>
              <p:tags r:id="rId1"/>
            </p:custDataLst>
          </p:nvPr>
        </p:nvSpPr>
        <p:spPr>
          <a:xfrm>
            <a:off x="838200" y="136525"/>
            <a:ext cx="10515600" cy="864000"/>
          </a:xfrm>
        </p:spPr>
        <p:txBody>
          <a:bodyPr/>
          <a:lstStyle/>
          <a:p>
            <a:r>
              <a:rPr lang="zh-CN" altLang="en-US"/>
              <a:t>单击此处编辑母版标题样式</a:t>
            </a:r>
            <a:endParaRPr lang="zh-CN" altLang="en-US"/>
          </a:p>
        </p:txBody>
      </p:sp>
      <p:sp>
        <p:nvSpPr>
          <p:cNvPr id="1048794" name="文本占位符 2"/>
          <p:cNvSpPr>
            <a:spLocks noGrp="1"/>
          </p:cNvSpPr>
          <p:nvPr>
            <p:ph type="body" idx="1" hasCustomPrompt="1"/>
            <p:custDataLst>
              <p:tags r:id="rId2"/>
            </p:custDataLst>
          </p:nvPr>
        </p:nvSpPr>
        <p:spPr>
          <a:xfrm>
            <a:off x="836612" y="1072525"/>
            <a:ext cx="10514012" cy="576000"/>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96"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98" name="页脚占位符 7"/>
          <p:cNvSpPr>
            <a:spLocks noGrp="1"/>
          </p:cNvSpPr>
          <p:nvPr>
            <p:ph type="ftr" sz="quarter" idx="11"/>
            <p:custDataLst>
              <p:tags r:id="rId4"/>
            </p:custDataLst>
          </p:nvPr>
        </p:nvSpPr>
        <p:spPr/>
        <p:txBody>
          <a:bodyPr/>
          <a:lstStyle/>
          <a:p>
            <a:endParaRPr lang="zh-CN" altLang="en-US"/>
          </a:p>
        </p:txBody>
      </p:sp>
      <p:sp>
        <p:nvSpPr>
          <p:cNvPr id="1048800"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7" name=""/>
        <p:cNvGrpSpPr/>
        <p:nvPr/>
      </p:nvGrpSpPr>
      <p:grpSpPr>
        <a:xfrm>
          <a:off x="0" y="0"/>
          <a:ext cx="0" cy="0"/>
        </a:xfrm>
      </p:grpSpPr>
      <p:pic>
        <p:nvPicPr>
          <p:cNvPr id="2097167" name="图片 6"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802" name="矩形 9"/>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69" name="图片 11" descr="资源 1@4x-8"/>
          <p:cNvPicPr>
            <a:picLocks noChangeAspect="1"/>
          </p:cNvPicPr>
          <p:nvPr userDrawn="1">
            <p:custDataLst>
              <p:tags r:id="rId5"/>
            </p:custDataLst>
          </p:nvPr>
        </p:nvPicPr>
        <p:blipFill>
          <a:blip r:embed="rId4"/>
          <a:srcRect r="14083"/>
          <a:stretch>
            <a:fillRect/>
          </a:stretch>
        </p:blipFill>
        <p:spPr>
          <a:xfrm>
            <a:off x="6154420" y="1827530"/>
            <a:ext cx="6037580" cy="5030470"/>
          </a:xfrm>
          <a:prstGeom prst="rect">
            <a:avLst/>
          </a:prstGeom>
        </p:spPr>
      </p:pic>
      <p:sp>
        <p:nvSpPr>
          <p:cNvPr id="1048804" name="椭圆 13"/>
          <p:cNvSpPr/>
          <p:nvPr userDrawn="1">
            <p:custDataLst>
              <p:tags r:id="rId6"/>
            </p:custDataLst>
          </p:nvPr>
        </p:nvSpPr>
        <p:spPr>
          <a:xfrm>
            <a:off x="559435" y="504761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等腰三角形 14"/>
          <p:cNvSpPr/>
          <p:nvPr userDrawn="1">
            <p:custDataLst>
              <p:tags r:id="rId7"/>
            </p:custDataLst>
          </p:nvPr>
        </p:nvSpPr>
        <p:spPr>
          <a:xfrm rot="5400000">
            <a:off x="701675" y="520763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3" name="直接连接符 15"/>
          <p:cNvCxnSpPr/>
          <p:nvPr userDrawn="1">
            <p:custDataLst>
              <p:tags r:id="rId8"/>
            </p:custDataLst>
          </p:nvPr>
        </p:nvCxnSpPr>
        <p:spPr>
          <a:xfrm flipH="1" flipV="1">
            <a:off x="1142365" y="546227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标题 1"/>
          <p:cNvSpPr>
            <a:spLocks noGrp="1"/>
          </p:cNvSpPr>
          <p:nvPr userDrawn="1">
            <p:ph type="ctrTitle" hasCustomPrompt="1"/>
            <p:custDataLst>
              <p:tags r:id="rId9"/>
            </p:custDataLst>
          </p:nvPr>
        </p:nvSpPr>
        <p:spPr>
          <a:xfrm>
            <a:off x="556847" y="1878506"/>
            <a:ext cx="6544993" cy="1800000"/>
          </a:xfrm>
        </p:spPr>
        <p:txBody>
          <a:bodyPr anchor="b"/>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810" name="副标题 2"/>
          <p:cNvSpPr>
            <a:spLocks noGrp="1"/>
          </p:cNvSpPr>
          <p:nvPr userDrawn="1">
            <p:ph type="subTitle" idx="1"/>
            <p:custDataLst>
              <p:tags r:id="rId10"/>
            </p:custDataLst>
          </p:nvPr>
        </p:nvSpPr>
        <p:spPr>
          <a:xfrm>
            <a:off x="556847" y="3822506"/>
            <a:ext cx="6544993" cy="972000"/>
          </a:xfrm>
        </p:spPr>
        <p:txBody>
          <a:bodyPr lIns="72000">
            <a:normAutofit/>
          </a:bodyPr>
          <a:lstStyle>
            <a:lvl1pPr marL="0" indent="0" algn="l">
              <a:lnSpc>
                <a:spcPct val="100000"/>
              </a:lnSpc>
              <a:buNone/>
              <a:defRPr sz="1800">
                <a:gradFill>
                  <a:gsLst>
                    <a:gs pos="0">
                      <a:schemeClr val="accent1"/>
                    </a:gs>
                    <a:gs pos="70000">
                      <a:schemeClr val="accent2">
                        <a:alpha val="70000"/>
                      </a:schemeClr>
                    </a:gs>
                    <a:gs pos="100000">
                      <a:schemeClr val="accent2">
                        <a:alpha val="15000"/>
                      </a:schemeClr>
                    </a:gs>
                  </a:gsLst>
                  <a:lin ang="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812" name="日期占位符 3"/>
          <p:cNvSpPr>
            <a:spLocks noGrp="1"/>
          </p:cNvSpPr>
          <p:nvPr userDrawn="1">
            <p:ph type="dt" sz="half" idx="10"/>
            <p:custDataLst>
              <p:tags r:id="rId11"/>
            </p:custDataLst>
          </p:nvPr>
        </p:nvSpPr>
        <p:spPr/>
        <p:txBody>
          <a:bodyPr/>
          <a:lstStyle/>
          <a:p>
            <a:fld id="{5592522B-0F24-4480-B9DD-A9474A6880D6}" type="datetimeFigureOut">
              <a:rPr lang="zh-CN" altLang="en-US" smtClean="0"/>
              <a:t/>
            </a:fld>
            <a:endParaRPr lang="zh-CN" altLang="en-US"/>
          </a:p>
        </p:txBody>
      </p:sp>
      <p:sp>
        <p:nvSpPr>
          <p:cNvPr id="1048814" name="页脚占位符 4"/>
          <p:cNvSpPr>
            <a:spLocks noGrp="1"/>
          </p:cNvSpPr>
          <p:nvPr userDrawn="1">
            <p:ph type="ftr" sz="quarter" idx="11"/>
            <p:custDataLst>
              <p:tags r:id="rId12"/>
            </p:custDataLst>
          </p:nvPr>
        </p:nvSpPr>
        <p:spPr/>
        <p:txBody>
          <a:bodyPr/>
          <a:lstStyle/>
          <a:p>
            <a:endParaRPr lang="zh-CN" altLang="en-US"/>
          </a:p>
        </p:txBody>
      </p:sp>
      <p:sp>
        <p:nvSpPr>
          <p:cNvPr id="1048816" name="灯片编号占位符 5"/>
          <p:cNvSpPr>
            <a:spLocks noGrp="1"/>
          </p:cNvSpPr>
          <p:nvPr userDrawn="1">
            <p:ph type="sldNum" sz="quarter" idx="12"/>
            <p:custDataLst>
              <p:tags r:id="rId13"/>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818" name="文本占位符 23"/>
          <p:cNvSpPr>
            <a:spLocks noGrp="1"/>
          </p:cNvSpPr>
          <p:nvPr userDrawn="1">
            <p:ph type="body" sz="quarter" idx="17" hasCustomPrompt="1"/>
            <p:custDataLst>
              <p:tags r:id="rId14"/>
            </p:custDataLst>
          </p:nvPr>
        </p:nvSpPr>
        <p:spPr>
          <a:xfrm>
            <a:off x="1207998" y="4931031"/>
            <a:ext cx="5893842"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
        <p:nvSpPr>
          <p:cNvPr id="1048820" name="文本占位符 9"/>
          <p:cNvSpPr>
            <a:spLocks noGrp="1"/>
          </p:cNvSpPr>
          <p:nvPr userDrawn="1">
            <p:ph type="body" sz="quarter" idx="13" hasCustomPrompt="1"/>
            <p:custDataLst>
              <p:tags r:id="rId15"/>
            </p:custDataLst>
          </p:nvPr>
        </p:nvSpPr>
        <p:spPr>
          <a:xfrm>
            <a:off x="533399" y="468000"/>
            <a:ext cx="656844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grpSp>
        <p:nvGrpSpPr>
          <p:cNvPr id="59" name="组合 17"/>
          <p:cNvGrpSpPr/>
          <p:nvPr userDrawn="1">
            <p:custDataLst>
              <p:tags r:id="rId16"/>
            </p:custDataLst>
          </p:nvPr>
        </p:nvGrpSpPr>
        <p:grpSpPr>
          <a:xfrm>
            <a:off x="568960" y="2239645"/>
            <a:ext cx="1212850" cy="180340"/>
            <a:chOff x="930" y="1845"/>
            <a:chExt cx="1709" cy="254"/>
          </a:xfrm>
          <a:gradFill>
            <a:gsLst>
              <a:gs pos="0">
                <a:schemeClr val="accent1"/>
              </a:gs>
              <a:gs pos="25000">
                <a:schemeClr val="accent2"/>
              </a:gs>
              <a:gs pos="100000">
                <a:schemeClr val="accent2">
                  <a:alpha val="70000"/>
                </a:schemeClr>
              </a:gs>
            </a:gsLst>
            <a:lin ang="0" scaled="0"/>
          </a:gradFill>
        </p:grpSpPr>
        <p:sp>
          <p:nvSpPr>
            <p:cNvPr id="1048822" name="平行四边形 19"/>
            <p:cNvSpPr/>
            <p:nvPr>
              <p:custDataLst>
                <p:tags r:id="rId17"/>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4" name="平行四边形 20"/>
            <p:cNvSpPr/>
            <p:nvPr>
              <p:custDataLst>
                <p:tags r:id="rId18"/>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6" name="平行四边形 21"/>
            <p:cNvSpPr/>
            <p:nvPr>
              <p:custDataLst>
                <p:tags r:id="rId19"/>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8" name="平行四边形 22"/>
            <p:cNvSpPr/>
            <p:nvPr>
              <p:custDataLst>
                <p:tags r:id="rId20"/>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0" name="平行四边形 23"/>
            <p:cNvSpPr/>
            <p:nvPr>
              <p:custDataLst>
                <p:tags r:id="rId21"/>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2" name="平行四边形 24"/>
            <p:cNvSpPr/>
            <p:nvPr>
              <p:custDataLst>
                <p:tags r:id="rId22"/>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35" name="直接连接符 18"/>
          <p:cNvCxnSpPr/>
          <p:nvPr userDrawn="1">
            <p:custDataLst>
              <p:tags r:id="rId23"/>
            </p:custDataLst>
          </p:nvPr>
        </p:nvCxnSpPr>
        <p:spPr>
          <a:xfrm>
            <a:off x="1721485" y="2413000"/>
            <a:ext cx="1744980" cy="0"/>
          </a:xfrm>
          <a:prstGeom prst="line">
            <a:avLst/>
          </a:prstGeom>
          <a:gradFill>
            <a:gsLst>
              <a:gs pos="0">
                <a:schemeClr val="accent1"/>
              </a:gs>
              <a:gs pos="25000">
                <a:schemeClr val="accent2"/>
              </a:gs>
              <a:gs pos="100000">
                <a:schemeClr val="accent2">
                  <a:alpha val="70000"/>
                </a:schemeClr>
              </a:gs>
            </a:gsLst>
            <a:lin ang="0" scaled="0"/>
          </a:grad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6" name="矩形 7"/>
          <p:cNvSpPr/>
          <p:nvPr userDrawn="1">
            <p:custDataLst>
              <p:tags r:id="rId12"/>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658" name="矩形 9"/>
          <p:cNvSpPr/>
          <p:nvPr userDrawn="1">
            <p:custDataLst>
              <p:tags r:id="rId13"/>
            </p:custDataLst>
          </p:nvPr>
        </p:nvSpPr>
        <p:spPr>
          <a:xfrm rot="16200000">
            <a:off x="2379345" y="-1689735"/>
            <a:ext cx="150495" cy="490728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标题占位符 1"/>
          <p:cNvSpPr>
            <a:spLocks noGrp="1"/>
          </p:cNvSpPr>
          <p:nvPr>
            <p:ph type="title"/>
            <p:custDataLst>
              <p:tags r:id="rId14"/>
            </p:custDataLst>
          </p:nvPr>
        </p:nvSpPr>
        <p:spPr>
          <a:xfrm>
            <a:off x="551935" y="136525"/>
            <a:ext cx="1108813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5"/>
            </p:custDataLst>
          </p:nvPr>
        </p:nvSpPr>
        <p:spPr>
          <a:xfrm>
            <a:off x="551935" y="1364400"/>
            <a:ext cx="1108813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70" name="KSO_TEMPLATE" hidden="1"/>
          <p:cNvSpPr/>
          <p:nvPr userDrawn="1">
            <p:custDataLst>
              <p:tags r:id="rId19"/>
            </p:custDataLst>
          </p:nvPr>
        </p:nvSpPr>
        <p:spPr>
          <a:xfrm flipH="1">
            <a:off x="0" y="0"/>
            <a:ext cx="0" cy="0"/>
          </a:xfrm>
          <a:prstGeom prst="rect">
            <a:avLst/>
          </a:prstGeom>
          <a:gradFill>
            <a:gsLst>
              <a:gs pos="0">
                <a:schemeClr val="accent2">
                  <a:alpha val="80000"/>
                </a:schemeClr>
              </a:gs>
              <a:gs pos="48000">
                <a:schemeClr val="accent2">
                  <a:alpha val="7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8734" r:id="rId2"/>
    <p:sldLayoutId id="2147488735" r:id="rId3"/>
    <p:sldLayoutId id="2147488736" r:id="rId4"/>
    <p:sldLayoutId id="2147488737" r:id="rId5"/>
    <p:sldLayoutId id="2147488738" r:id="rId6"/>
    <p:sldLayoutId id="2147488739" r:id="rId7"/>
    <p:sldLayoutId id="2147488740" r:id="rId8"/>
    <p:sldLayoutId id="2147488741" r:id="rId9"/>
    <p:sldLayoutId id="2147488742" r:id="rId10"/>
    <p:sldLayoutId id="2147488743"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3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tags" Target="../tags/tag123.xml" /><Relationship Id="rId16" Type="http://schemas.openxmlformats.org/officeDocument/2006/relationships/tags" Target="../tags/tag124.xml" /><Relationship Id="rId17" Type="http://schemas.openxmlformats.org/officeDocument/2006/relationships/tags" Target="../tags/tag125.xml" /><Relationship Id="rId18" Type="http://schemas.openxmlformats.org/officeDocument/2006/relationships/tags" Target="../tags/tag126.xml" /><Relationship Id="rId19" Type="http://schemas.openxmlformats.org/officeDocument/2006/relationships/tags" Target="../tags/tag127.xml" /><Relationship Id="rId2" Type="http://schemas.openxmlformats.org/officeDocument/2006/relationships/tags" Target="../tags/tag110.xml" /><Relationship Id="rId20" Type="http://schemas.openxmlformats.org/officeDocument/2006/relationships/tags" Target="../tags/tag128.xml" /><Relationship Id="rId21" Type="http://schemas.openxmlformats.org/officeDocument/2006/relationships/tags" Target="../tags/tag129.xml" /><Relationship Id="rId22" Type="http://schemas.openxmlformats.org/officeDocument/2006/relationships/tags" Target="../tags/tag13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14" Type="http://schemas.openxmlformats.org/officeDocument/2006/relationships/tags" Target="../tags/tag170.xml" /><Relationship Id="rId15" Type="http://schemas.openxmlformats.org/officeDocument/2006/relationships/tags" Target="../tags/tag171.xml" /><Relationship Id="rId16" Type="http://schemas.openxmlformats.org/officeDocument/2006/relationships/tags" Target="../tags/tag172.xml" /><Relationship Id="rId17" Type="http://schemas.openxmlformats.org/officeDocument/2006/relationships/tags" Target="../tags/tag173.xml" /><Relationship Id="rId18" Type="http://schemas.openxmlformats.org/officeDocument/2006/relationships/tags" Target="../tags/tag174.xml" /><Relationship Id="rId19" Type="http://schemas.openxmlformats.org/officeDocument/2006/relationships/tags" Target="../tags/tag175.xml" /><Relationship Id="rId2" Type="http://schemas.openxmlformats.org/officeDocument/2006/relationships/tags" Target="../tags/tag158.xml" /><Relationship Id="rId20" Type="http://schemas.openxmlformats.org/officeDocument/2006/relationships/tags" Target="../tags/tag176.xml" /><Relationship Id="rId21" Type="http://schemas.openxmlformats.org/officeDocument/2006/relationships/tags" Target="../tags/tag177.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13" Type="http://schemas.openxmlformats.org/officeDocument/2006/relationships/tags" Target="../tags/tag189.xml" /><Relationship Id="rId14" Type="http://schemas.openxmlformats.org/officeDocument/2006/relationships/tags" Target="../tags/tag190.xml" /><Relationship Id="rId15" Type="http://schemas.openxmlformats.org/officeDocument/2006/relationships/tags" Target="../tags/tag191.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tags" Target="../tags/tag203.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4.xml" /><Relationship Id="rId3" Type="http://schemas.openxmlformats.org/officeDocument/2006/relationships/tags" Target="../tags/tag205.xml" /><Relationship Id="rId4" Type="http://schemas.openxmlformats.org/officeDocument/2006/relationships/tags" Target="../tags/tag20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6052113242010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533399" y="1864175"/>
            <a:ext cx="10515600" cy="1800000"/>
          </a:xfrm>
        </p:spPr>
        <p:txBody>
          <a:bodyPr>
            <a:normAutofit/>
          </a:bodyPr>
          <a:lstStyle/>
          <a:p>
            <a:r>
              <a:rPr lang="zh-CN" altLang="en-US">
                <a:solidFill>
                  <a:schemeClr val="lt1">
                    <a:lumMod val="100000"/>
                  </a:schemeClr>
                </a:solidFill>
              </a:rPr>
              <a:t>消防员抢险救援防护服装——城市消防行业标准</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a:xfrm>
            <a:off x="533399" y="3735355"/>
            <a:ext cx="10515600" cy="972000"/>
          </a:xfrm>
        </p:spPr>
        <p:txBody>
          <a:bodyPr/>
          <a:lstStyle/>
          <a:p>
            <a:r>
              <a:rPr lang="en-US" altLang="zh-CN" err="1"/>
              <a:t>XXX,a click to unlimited possibilites</a:t>
            </a:r>
            <a:endParaRPr lang="en-US" altLang="zh-CN"/>
          </a:p>
        </p:txBody>
      </p:sp>
      <p:sp>
        <p:nvSpPr>
          <p:cNvPr id="1048652" name="公司名"/>
          <p:cNvSpPr>
            <a:spLocks noGrp="1"/>
          </p:cNvSpPr>
          <p:nvPr>
            <p:ph type="body" sz="quarter" idx="13"/>
            <p:custDataLst>
              <p:tags r:id="rId4"/>
            </p:custDataLst>
          </p:nvPr>
        </p:nvSpPr>
        <p:spPr>
          <a:xfrm>
            <a:off x="533399" y="468000"/>
            <a:ext cx="2743199" cy="504000"/>
          </a:xfrm>
        </p:spPr>
        <p:txBody>
          <a:bodyPr/>
          <a:lstStyle/>
          <a:p>
            <a:r>
              <a:rPr lang="en-US" altLang="zh-CN"/>
              <a:t>YOUR LOGO</a:t>
            </a:r>
            <a:endParaRPr lang="zh-CN" altLang="en-US"/>
          </a:p>
        </p:txBody>
      </p:sp>
      <p:sp>
        <p:nvSpPr>
          <p:cNvPr id="1048654" name="署名"/>
          <p:cNvSpPr>
            <a:spLocks noGrp="1"/>
          </p:cNvSpPr>
          <p:nvPr>
            <p:ph type="body" sz="quarter" idx="17"/>
            <p:custDataLst>
              <p:tags r:id="rId5"/>
            </p:custDataLst>
          </p:nvPr>
        </p:nvSpPr>
        <p:spPr>
          <a:xfrm>
            <a:off x="1190413" y="5106881"/>
            <a:ext cx="2743200" cy="504000"/>
          </a:xfrm>
        </p:spPr>
        <p:txBody>
          <a:bodyPr>
            <a:normAutofit/>
          </a:bodyPr>
          <a:lstStyle/>
          <a:p>
            <a:r>
              <a:rPr lang="zh-CN" altLang="en-US">
                <a:solidFill>
                  <a:schemeClr val="lt1">
                    <a:lumMod val="100000"/>
                  </a:schemeClr>
                </a:solidFill>
              </a:rPr>
              <a:t>汇报人：</a:t>
            </a:r>
            <a:r>
              <a:rPr lang="en-US" altLang="zh-CN">
                <a:solidFill>
                  <a:schemeClr val="lt1">
                    <a:lumMod val="100000"/>
                  </a:schemeClr>
                </a:solidFill>
              </a:rPr>
              <a:t>XXX</a:t>
            </a:r>
            <a:endParaRPr lang="zh-CN" altLang="en-US">
              <a:solidFill>
                <a:schemeClr val="lt1">
                  <a:lumMod val="100000"/>
                </a:schemeClr>
              </a:solidFill>
            </a:endParaRPr>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7" name=""/>
        <p:cNvGrpSpPr/>
        <p:nvPr/>
      </p:nvGrpSpPr>
      <p:grpSpPr>
        <a:xfrm>
          <a:off x="0" y="0"/>
          <a:ext cx="0" cy="0"/>
        </a:xfrm>
      </p:grpSpPr>
      <p:sp>
        <p:nvSpPr>
          <p:cNvPr id="1048866" name="标题"/>
          <p:cNvSpPr>
            <a:spLocks noGrp="1"/>
          </p:cNvSpPr>
          <p:nvPr>
            <p:ph type="title"/>
            <p:custDataLst>
              <p:tags r:id="rId2"/>
            </p:custDataLst>
          </p:nvPr>
        </p:nvSpPr>
        <p:spPr>
          <a:xfrm>
            <a:off x="3480487" y="227425"/>
            <a:ext cx="1600653" cy="1308480"/>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868" name="副标题"/>
          <p:cNvSpPr>
            <a:spLocks noGrp="1"/>
          </p:cNvSpPr>
          <p:nvPr>
            <p:ph type="body" idx="1"/>
            <p:custDataLst>
              <p:tags r:id="rId3"/>
            </p:custDataLst>
          </p:nvPr>
        </p:nvSpPr>
        <p:spPr>
          <a:xfrm>
            <a:off x="5081140" y="1012446"/>
            <a:ext cx="2880000" cy="504000"/>
          </a:xfrm>
        </p:spPr>
        <p:txBody>
          <a:bodyPr/>
          <a:lstStyle/>
          <a:p>
            <a:r>
              <a:rPr lang="en-US" altLang="zh-CN"/>
              <a:t>CONTENTS</a:t>
            </a:r>
            <a:endParaRPr lang="zh-CN" altLang="en-US"/>
          </a:p>
        </p:txBody>
      </p:sp>
      <p:sp>
        <p:nvSpPr>
          <p:cNvPr id="1048870" name="序号"/>
          <p:cNvSpPr txBox="1"/>
          <p:nvPr>
            <p:custDataLst>
              <p:tags r:id="rId4"/>
            </p:custDataLst>
          </p:nvPr>
        </p:nvSpPr>
        <p:spPr>
          <a:xfrm>
            <a:off x="5201920" y="1583055"/>
            <a:ext cx="1433633" cy="739157"/>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01</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2" name="项标题"/>
          <p:cNvSpPr txBox="1"/>
          <p:nvPr>
            <p:custDataLst>
              <p:tags r:id="rId5"/>
            </p:custDataLst>
          </p:nvPr>
        </p:nvSpPr>
        <p:spPr>
          <a:xfrm>
            <a:off x="5137342" y="1976296"/>
            <a:ext cx="3837311" cy="368187"/>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100" b="1" kern="0" spc="100">
                <a:solidFill>
                  <a:schemeClr val="lt1">
                    <a:lumMod val="100000"/>
                  </a:schemeClr>
                </a:solidFill>
                <a:effectLst/>
                <a:latin typeface="+中文标题" charset="0"/>
                <a:ea typeface="+mj-ea"/>
              </a:rPr>
              <a:t>单击输入目录标题</a:t>
            </a:r>
            <a:endParaRPr lang="zh-CN" altLang="en-US" sz="1100" b="1" kern="0" spc="100">
              <a:solidFill>
                <a:schemeClr val="lt1">
                  <a:lumMod val="100000"/>
                </a:schemeClr>
              </a:solidFill>
              <a:effectLst/>
              <a:latin typeface="+中文标题" charset="0"/>
              <a:ea typeface="+mj-ea"/>
            </a:endParaRPr>
          </a:p>
        </p:txBody>
      </p:sp>
      <p:cxnSp>
        <p:nvCxnSpPr>
          <p:cNvPr id="3145741" name="直接箭头连接符 7"/>
          <p:cNvCxnSpPr/>
          <p:nvPr>
            <p:custDataLst>
              <p:tags r:id="rId6"/>
            </p:custDataLst>
          </p:nvPr>
        </p:nvCxnSpPr>
        <p:spPr>
          <a:xfrm>
            <a:off x="5171212" y="2399665"/>
            <a:ext cx="3652748"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4" name="序号"/>
          <p:cNvSpPr txBox="1"/>
          <p:nvPr>
            <p:custDataLst>
              <p:tags r:id="rId7"/>
            </p:custDataLst>
          </p:nvPr>
        </p:nvSpPr>
        <p:spPr>
          <a:xfrm>
            <a:off x="5761355" y="2339340"/>
            <a:ext cx="1433670"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02</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6" name="项标题"/>
          <p:cNvSpPr txBox="1"/>
          <p:nvPr>
            <p:custDataLst>
              <p:tags r:id="rId8"/>
            </p:custDataLst>
          </p:nvPr>
        </p:nvSpPr>
        <p:spPr>
          <a:xfrm>
            <a:off x="5688425" y="2766094"/>
            <a:ext cx="383741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100" b="1" kern="0" spc="100">
                <a:solidFill>
                  <a:schemeClr val="lt1">
                    <a:lumMod val="100000"/>
                  </a:schemeClr>
                </a:solidFill>
                <a:effectLst/>
                <a:latin typeface="+中文标题" charset="0"/>
                <a:ea typeface="+mj-ea"/>
              </a:rPr>
              <a:t>消防员抢险救援防护服装概述</a:t>
            </a:r>
            <a:endParaRPr lang="zh-CN" altLang="en-US" sz="1100" b="1" kern="0" spc="100">
              <a:solidFill>
                <a:schemeClr val="lt1">
                  <a:lumMod val="100000"/>
                </a:schemeClr>
              </a:solidFill>
              <a:effectLst/>
              <a:latin typeface="+中文标题" charset="0"/>
              <a:ea typeface="+mj-ea"/>
            </a:endParaRPr>
          </a:p>
        </p:txBody>
      </p:sp>
      <p:cxnSp>
        <p:nvCxnSpPr>
          <p:cNvPr id="3145743" name="直接箭头连接符 11"/>
          <p:cNvCxnSpPr/>
          <p:nvPr>
            <p:custDataLst>
              <p:tags r:id="rId9"/>
            </p:custDataLst>
          </p:nvPr>
        </p:nvCxnSpPr>
        <p:spPr>
          <a:xfrm>
            <a:off x="5722296" y="3189605"/>
            <a:ext cx="3652844"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8" name="序号"/>
          <p:cNvSpPr txBox="1"/>
          <p:nvPr>
            <p:custDataLst>
              <p:tags r:id="rId10"/>
            </p:custDataLst>
          </p:nvPr>
        </p:nvSpPr>
        <p:spPr>
          <a:xfrm>
            <a:off x="6282690" y="312293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03</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0" name="项标题"/>
          <p:cNvSpPr txBox="1"/>
          <p:nvPr>
            <p:custDataLst>
              <p:tags r:id="rId11"/>
            </p:custDataLst>
          </p:nvPr>
        </p:nvSpPr>
        <p:spPr>
          <a:xfrm>
            <a:off x="6201410" y="3549684"/>
            <a:ext cx="383685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100" b="1" kern="0" spc="100">
                <a:solidFill>
                  <a:schemeClr val="lt1">
                    <a:lumMod val="100000"/>
                  </a:schemeClr>
                </a:solidFill>
                <a:effectLst/>
                <a:latin typeface="+中文标题" charset="0"/>
                <a:ea typeface="+mj-ea"/>
              </a:rPr>
              <a:t>城市消防行业标准</a:t>
            </a:r>
            <a:endParaRPr lang="zh-CN" altLang="en-US" sz="1100" b="1" kern="0" spc="100">
              <a:solidFill>
                <a:schemeClr val="lt1">
                  <a:lumMod val="100000"/>
                </a:schemeClr>
              </a:solidFill>
              <a:effectLst/>
              <a:latin typeface="+中文标题" charset="0"/>
              <a:ea typeface="+mj-ea"/>
            </a:endParaRPr>
          </a:p>
        </p:txBody>
      </p:sp>
      <p:cxnSp>
        <p:nvCxnSpPr>
          <p:cNvPr id="3145745" name="直接箭头连接符 17"/>
          <p:cNvCxnSpPr/>
          <p:nvPr>
            <p:custDataLst>
              <p:tags r:id="rId12"/>
            </p:custDataLst>
          </p:nvPr>
        </p:nvCxnSpPr>
        <p:spPr>
          <a:xfrm>
            <a:off x="6235275" y="3973195"/>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2" name="序号"/>
          <p:cNvSpPr txBox="1"/>
          <p:nvPr>
            <p:custDataLst>
              <p:tags r:id="rId13"/>
            </p:custDataLst>
          </p:nvPr>
        </p:nvSpPr>
        <p:spPr>
          <a:xfrm>
            <a:off x="6812915" y="390715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04</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4" name="项标题"/>
          <p:cNvSpPr txBox="1"/>
          <p:nvPr>
            <p:custDataLst>
              <p:tags r:id="rId14"/>
            </p:custDataLst>
          </p:nvPr>
        </p:nvSpPr>
        <p:spPr>
          <a:xfrm>
            <a:off x="6731635" y="4333909"/>
            <a:ext cx="3836851" cy="368311"/>
          </a:xfrm>
          <a:prstGeom prst="rect">
            <a:avLst/>
          </a:prstGeom>
          <a:noFill/>
        </p:spPr>
        <p:txBody>
          <a:bodyPr wrap="square" lIns="0" tIns="0" rIns="0" bIns="0" rtlCol="0" anchor="b">
            <a:normAutofit fontScale="4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消防员抢险救援防护服装与城市消防行业标准的关系</a:t>
            </a:r>
            <a:endParaRPr lang="zh-CN" altLang="en-US" sz="2800" b="1" kern="0" spc="100">
              <a:solidFill>
                <a:schemeClr val="lt1">
                  <a:lumMod val="100000"/>
                </a:schemeClr>
              </a:solidFill>
              <a:effectLst/>
              <a:latin typeface="+中文标题" charset="0"/>
              <a:ea typeface="+mj-ea"/>
            </a:endParaRPr>
          </a:p>
        </p:txBody>
      </p:sp>
      <p:cxnSp>
        <p:nvCxnSpPr>
          <p:cNvPr id="3145747" name="直接箭头连接符 23"/>
          <p:cNvCxnSpPr/>
          <p:nvPr>
            <p:custDataLst>
              <p:tags r:id="rId15"/>
            </p:custDataLst>
          </p:nvPr>
        </p:nvCxnSpPr>
        <p:spPr>
          <a:xfrm>
            <a:off x="6765500" y="4757420"/>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6" name="序号"/>
          <p:cNvSpPr txBox="1"/>
          <p:nvPr>
            <p:custDataLst>
              <p:tags r:id="rId16"/>
            </p:custDataLst>
          </p:nvPr>
        </p:nvSpPr>
        <p:spPr>
          <a:xfrm>
            <a:off x="7390765" y="474345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05</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8" name="项标题"/>
          <p:cNvSpPr txBox="1"/>
          <p:nvPr>
            <p:custDataLst>
              <p:tags r:id="rId17"/>
            </p:custDataLst>
          </p:nvPr>
        </p:nvSpPr>
        <p:spPr>
          <a:xfrm>
            <a:off x="7309485" y="5170204"/>
            <a:ext cx="383685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100" b="1" kern="0" spc="100">
                <a:solidFill>
                  <a:schemeClr val="lt1">
                    <a:lumMod val="100000"/>
                  </a:schemeClr>
                </a:solidFill>
                <a:effectLst/>
                <a:latin typeface="+中文标题" charset="0"/>
                <a:ea typeface="+mj-ea"/>
              </a:rPr>
              <a:t>消防员抢险救援防护服装的实际应用</a:t>
            </a:r>
            <a:endParaRPr lang="zh-CN" altLang="en-US" sz="1100" b="1" kern="0" spc="100">
              <a:solidFill>
                <a:schemeClr val="lt1">
                  <a:lumMod val="100000"/>
                </a:schemeClr>
              </a:solidFill>
              <a:effectLst/>
              <a:latin typeface="+中文标题" charset="0"/>
              <a:ea typeface="+mj-ea"/>
            </a:endParaRPr>
          </a:p>
        </p:txBody>
      </p:sp>
      <p:cxnSp>
        <p:nvCxnSpPr>
          <p:cNvPr id="3145749" name="直接箭头连接符 38"/>
          <p:cNvCxnSpPr/>
          <p:nvPr>
            <p:custDataLst>
              <p:tags r:id="rId18"/>
            </p:custDataLst>
          </p:nvPr>
        </p:nvCxnSpPr>
        <p:spPr>
          <a:xfrm>
            <a:off x="7343350" y="5593715"/>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90" name="序号"/>
          <p:cNvSpPr txBox="1"/>
          <p:nvPr>
            <p:custDataLst>
              <p:tags r:id="rId19"/>
            </p:custDataLst>
          </p:nvPr>
        </p:nvSpPr>
        <p:spPr>
          <a:xfrm>
            <a:off x="7920990" y="552767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06</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92" name="项标题"/>
          <p:cNvSpPr txBox="1"/>
          <p:nvPr>
            <p:custDataLst>
              <p:tags r:id="rId20"/>
            </p:custDataLst>
          </p:nvPr>
        </p:nvSpPr>
        <p:spPr>
          <a:xfrm>
            <a:off x="7839710" y="5954429"/>
            <a:ext cx="383685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100" b="1" kern="0" spc="100">
                <a:solidFill>
                  <a:schemeClr val="lt1">
                    <a:lumMod val="100000"/>
                  </a:schemeClr>
                </a:solidFill>
                <a:effectLst/>
                <a:latin typeface="+中文标题" charset="0"/>
                <a:ea typeface="+mj-ea"/>
              </a:rPr>
              <a:t>未来发展趋势与展望</a:t>
            </a:r>
            <a:endParaRPr lang="zh-CN" altLang="en-US" sz="1100" b="1" kern="0" spc="100">
              <a:solidFill>
                <a:schemeClr val="lt1">
                  <a:lumMod val="100000"/>
                </a:schemeClr>
              </a:solidFill>
              <a:effectLst/>
              <a:latin typeface="+中文标题" charset="0"/>
              <a:ea typeface="+mj-ea"/>
            </a:endParaRPr>
          </a:p>
        </p:txBody>
      </p:sp>
      <p:cxnSp>
        <p:nvCxnSpPr>
          <p:cNvPr id="3145751" name="直接箭头连接符 42"/>
          <p:cNvCxnSpPr/>
          <p:nvPr>
            <p:custDataLst>
              <p:tags r:id="rId21"/>
            </p:custDataLst>
          </p:nvPr>
        </p:nvCxnSpPr>
        <p:spPr>
          <a:xfrm>
            <a:off x="7873575" y="6377940"/>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Tree>
    <p:custDataLst>
      <p:tags r:id="rId22"/>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5" name=""/>
        <p:cNvGrpSpPr/>
        <p:nvPr/>
      </p:nvGrpSpPr>
      <p:grpSpPr>
        <a:xfrm>
          <a:off x="0" y="0"/>
          <a:ext cx="0" cy="0"/>
        </a:xfrm>
      </p:grpSpPr>
      <p:sp>
        <p:nvSpPr>
          <p:cNvPr id="104893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添加章节标题</a:t>
            </a:r>
            <a:endParaRPr lang="zh-CN" altLang="en-US">
              <a:solidFill>
                <a:schemeClr val="lt1">
                  <a:lumMod val="100000"/>
                </a:schemeClr>
              </a:solidFill>
            </a:endParaRPr>
          </a:p>
        </p:txBody>
      </p:sp>
      <p:sp>
        <p:nvSpPr>
          <p:cNvPr id="1048936" name="节编号"/>
          <p:cNvSpPr>
            <a:spLocks noGrp="1"/>
          </p:cNvSpPr>
          <p:nvPr>
            <p:ph type="body" sz="quarter" idx="13"/>
            <p:custDataLst>
              <p:tags r:id="rId3"/>
            </p:custDataLst>
          </p:nvPr>
        </p:nvSpPr>
        <p:spPr>
          <a:xfrm>
            <a:off x="996464" y="1954175"/>
            <a:ext cx="8428889" cy="1224000"/>
          </a:xfrm>
        </p:spPr>
        <p:txBody>
          <a:bodyPr/>
          <a:lstStyle/>
          <a:p>
            <a:r>
              <a:rPr lang="en-US" altLang="zh-CN"/>
              <a:t>PART 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3" name=""/>
        <p:cNvGrpSpPr/>
        <p:nvPr/>
      </p:nvGrpSpPr>
      <p:grpSpPr>
        <a:xfrm>
          <a:off x="0" y="0"/>
          <a:ext cx="0" cy="0"/>
        </a:xfrm>
      </p:grpSpPr>
      <p:sp>
        <p:nvSpPr>
          <p:cNvPr id="1048978" name="标题"/>
          <p:cNvSpPr>
            <a:spLocks noGrp="1"/>
          </p:cNvSpPr>
          <p:nvPr>
            <p:ph type="title"/>
            <p:custDataLst>
              <p:tags r:id="rId2"/>
            </p:custDataLst>
          </p:nvPr>
        </p:nvSpPr>
        <p:spPr>
          <a:xfrm>
            <a:off x="996464" y="3446585"/>
            <a:ext cx="8428889" cy="1152000"/>
          </a:xfrm>
        </p:spPr>
        <p:txBody>
          <a:bodyPr>
            <a:normAutofit fontScale="93704"/>
          </a:bodyPr>
          <a:lstStyle/>
          <a:p>
            <a:r>
              <a:rPr lang="zh-CN" altLang="en-US">
                <a:solidFill>
                  <a:schemeClr val="lt1">
                    <a:lumMod val="100000"/>
                  </a:schemeClr>
                </a:solidFill>
              </a:rPr>
              <a:t>消防员抢险救援防护服装概述</a:t>
            </a:r>
            <a:endParaRPr lang="zh-CN" altLang="en-US">
              <a:solidFill>
                <a:schemeClr val="lt1">
                  <a:lumMod val="100000"/>
                </a:schemeClr>
              </a:solidFill>
            </a:endParaRPr>
          </a:p>
        </p:txBody>
      </p:sp>
      <p:sp>
        <p:nvSpPr>
          <p:cNvPr id="1048980" name="节编号"/>
          <p:cNvSpPr>
            <a:spLocks noGrp="1"/>
          </p:cNvSpPr>
          <p:nvPr>
            <p:ph type="body" sz="quarter" idx="13"/>
            <p:custDataLst>
              <p:tags r:id="rId3"/>
            </p:custDataLst>
          </p:nvPr>
        </p:nvSpPr>
        <p:spPr>
          <a:xfrm>
            <a:off x="996464" y="1954175"/>
            <a:ext cx="8428889" cy="1224000"/>
          </a:xfrm>
        </p:spPr>
        <p:txBody>
          <a:bodyPr/>
          <a:lstStyle/>
          <a:p>
            <a:r>
              <a:rPr lang="en-US" altLang="zh-CN"/>
              <a:t>PART 02</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p:cNvGrpSpPr/>
        <p:nvPr/>
      </p:nvGrpSpPr>
      <p:grpSpPr>
        <a:xfrm>
          <a:off x="0" y="0"/>
          <a:ext cx="0" cy="0"/>
        </a:xfrm>
      </p:grpSpPr>
      <p:sp>
        <p:nvSpPr>
          <p:cNvPr id="1049054" name="标题 1"/>
          <p:cNvSpPr>
            <a:spLocks noGrp="1"/>
          </p:cNvSpPr>
          <p:nvPr>
            <p:ph type="title"/>
          </p:nvPr>
        </p:nvSpPr>
        <p:spPr/>
        <p:txBody>
          <a:bodyPr/>
          <a:lstStyle/>
          <a:p>
            <a:r>
              <a:rPr lang="zh-CN" altLang="en-US"/>
              <a:t>定义与作用</a:t>
            </a:r>
            <a:endParaRPr lang="zh-CN" altLang="en-US"/>
          </a:p>
        </p:txBody>
      </p:sp>
      <p:sp>
        <p:nvSpPr>
          <p:cNvPr id="1049056" name="圆角矩形 26"/>
          <p:cNvSpPr/>
          <p:nvPr>
            <p:custDataLst>
              <p:tags r:id="rId2"/>
            </p:custDataLst>
          </p:nvPr>
        </p:nvSpPr>
        <p:spPr>
          <a:xfrm>
            <a:off x="1662204" y="1364400"/>
            <a:ext cx="4151079" cy="4814176"/>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058" name="圆角矩形 28"/>
          <p:cNvSpPr/>
          <p:nvPr>
            <p:custDataLst>
              <p:tags r:id="rId3"/>
            </p:custDataLst>
          </p:nvPr>
        </p:nvSpPr>
        <p:spPr>
          <a:xfrm>
            <a:off x="1666129" y="1364400"/>
            <a:ext cx="4143507" cy="25581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5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060" name="圆角矩形 29"/>
          <p:cNvSpPr/>
          <p:nvPr>
            <p:custDataLst>
              <p:tags r:id="rId4"/>
            </p:custDataLst>
          </p:nvPr>
        </p:nvSpPr>
        <p:spPr>
          <a:xfrm>
            <a:off x="6378591" y="1364400"/>
            <a:ext cx="4151079" cy="4814176"/>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062" name="文本框 31"/>
          <p:cNvSpPr txBox="1"/>
          <p:nvPr>
            <p:custDataLst>
              <p:tags r:id="rId5"/>
            </p:custDataLst>
          </p:nvPr>
        </p:nvSpPr>
        <p:spPr>
          <a:xfrm>
            <a:off x="1968998" y="1983221"/>
            <a:ext cx="3537800" cy="384814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400" spc="200">
                <a:solidFill>
                  <a:schemeClr val="tx1">
                    <a:lumMod val="85000"/>
                    <a:lumOff val="15000"/>
                  </a:schemeClr>
                </a:solidFill>
                <a:latin typeface="+mn-ea"/>
                <a:sym typeface="+mn-ea"/>
              </a:rPr>
              <a:t>定义：消防员抢险救援防护服装是专门为消防员在执行抢险救援任务时设计的防护装备</a:t>
            </a:r>
            <a:endParaRPr lang="zh-CN" altLang="en-US" sz="2400" spc="200">
              <a:solidFill>
                <a:schemeClr val="tx1">
                  <a:lumMod val="85000"/>
                  <a:lumOff val="15000"/>
                </a:schemeClr>
              </a:solidFill>
              <a:latin typeface="+mn-ea"/>
              <a:sym typeface="+mn-ea"/>
            </a:endParaRPr>
          </a:p>
        </p:txBody>
      </p:sp>
      <p:sp>
        <p:nvSpPr>
          <p:cNvPr id="1049064" name="圆角矩形 32"/>
          <p:cNvSpPr/>
          <p:nvPr>
            <p:custDataLst>
              <p:tags r:id="rId6"/>
            </p:custDataLst>
          </p:nvPr>
        </p:nvSpPr>
        <p:spPr>
          <a:xfrm>
            <a:off x="6383170" y="1364400"/>
            <a:ext cx="4143507" cy="25581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066" name="文本框 34"/>
          <p:cNvSpPr txBox="1"/>
          <p:nvPr>
            <p:custDataLst>
              <p:tags r:id="rId7"/>
            </p:custDataLst>
          </p:nvPr>
        </p:nvSpPr>
        <p:spPr>
          <a:xfrm>
            <a:off x="6686693" y="1982567"/>
            <a:ext cx="3536970" cy="384992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400" spc="200">
                <a:solidFill>
                  <a:schemeClr val="tx1">
                    <a:lumMod val="85000"/>
                    <a:lumOff val="15000"/>
                  </a:schemeClr>
                </a:solidFill>
                <a:latin typeface="+mn-ea"/>
                <a:sym typeface="+mn-ea"/>
              </a:rPr>
              <a:t>作用：保护消防员免受火灾、化学腐蚀、物理伤害等危险因素的侵害，提高救援效率与安全性</a:t>
            </a:r>
            <a:endParaRPr lang="zh-CN" altLang="en-US" sz="2400" spc="20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9104" name="标题 1"/>
          <p:cNvSpPr>
            <a:spLocks noGrp="1"/>
          </p:cNvSpPr>
          <p:nvPr>
            <p:ph type="title"/>
          </p:nvPr>
        </p:nvSpPr>
        <p:spPr/>
        <p:txBody>
          <a:bodyPr/>
          <a:lstStyle/>
          <a:p>
            <a:r>
              <a:rPr lang="zh-CN" altLang="en-US"/>
              <a:t>服装分类与特点</a:t>
            </a:r>
            <a:endParaRPr lang="zh-CN" altLang="en-US"/>
          </a:p>
        </p:txBody>
      </p:sp>
      <p:sp>
        <p:nvSpPr>
          <p:cNvPr id="1049106"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08"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服装分类：根据使用场合和功能，消防员抢险救援防护服装可分为多种类型，如灭火防护服、抢险救援服、隔热服等。</a:t>
            </a:r>
            <a:endParaRPr lang="zh-CN" altLang="en-US" sz="2000" spc="150">
              <a:solidFill>
                <a:schemeClr val="tx1">
                  <a:lumMod val="75000"/>
                  <a:lumOff val="25000"/>
                </a:schemeClr>
              </a:solidFill>
              <a:latin typeface="+mn-ea"/>
              <a:sym typeface="+mn-ea"/>
            </a:endParaRPr>
          </a:p>
        </p:txBody>
      </p:sp>
      <p:sp>
        <p:nvSpPr>
          <p:cNvPr id="1049110"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112"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14"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服装特点：这些服装具有防火、防水、防静电、耐高温等特点，能够有效地保护消防员在抢险救援过程中的安全。</a:t>
            </a:r>
            <a:endParaRPr lang="zh-CN" altLang="en-US" sz="2000" spc="150">
              <a:solidFill>
                <a:schemeClr val="tx1">
                  <a:lumMod val="75000"/>
                  <a:lumOff val="25000"/>
                </a:schemeClr>
              </a:solidFill>
              <a:latin typeface="+mn-ea"/>
              <a:sym typeface="+mn-ea"/>
            </a:endParaRPr>
          </a:p>
        </p:txBody>
      </p:sp>
      <p:sp>
        <p:nvSpPr>
          <p:cNvPr id="1049116"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118"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20"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服装材料：消防员抢险救援防护服装通常采用特殊的材料制成，如阻燃材料、高强度纤维等，以确保其具有优异的性能。</a:t>
            </a:r>
            <a:endParaRPr lang="zh-CN" altLang="en-US" sz="2000" spc="150">
              <a:solidFill>
                <a:schemeClr val="tx1">
                  <a:lumMod val="75000"/>
                  <a:lumOff val="25000"/>
                </a:schemeClr>
              </a:solidFill>
              <a:latin typeface="+mn-ea"/>
              <a:sym typeface="+mn-ea"/>
            </a:endParaRPr>
          </a:p>
        </p:txBody>
      </p:sp>
      <p:sp>
        <p:nvSpPr>
          <p:cNvPr id="1049122" name="矩形 44"/>
          <p:cNvSpPr/>
          <p:nvPr>
            <p:custDataLst>
              <p:tags r:id="rId10"/>
            </p:custDataLst>
          </p:nvPr>
        </p:nvSpPr>
        <p:spPr>
          <a:xfrm>
            <a:off x="6481974"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124"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26"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服装设计：这些服装的设计通常考虑人体工学和舒适性，以提供最佳的穿着体验和保护效果。</a:t>
            </a:r>
            <a:endParaRPr lang="zh-CN" altLang="en-US" spc="150">
              <a:solidFill>
                <a:schemeClr val="tx1">
                  <a:lumMod val="75000"/>
                  <a:lumOff val="25000"/>
                </a:schemeClr>
              </a:solidFill>
              <a:latin typeface="+mn-ea"/>
              <a:sym typeface="+mn-ea"/>
            </a:endParaRPr>
          </a:p>
        </p:txBody>
      </p:sp>
      <p:sp>
        <p:nvSpPr>
          <p:cNvPr id="1049128"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p:cNvGrpSpPr/>
        <p:nvPr/>
      </p:nvGrpSpPr>
      <p:grpSpPr>
        <a:xfrm>
          <a:off x="0" y="0"/>
          <a:ext cx="0" cy="0"/>
        </a:xfrm>
      </p:grpSpPr>
      <p:sp>
        <p:nvSpPr>
          <p:cNvPr id="1049166"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城市消防行业标准</a:t>
            </a:r>
            <a:endParaRPr lang="zh-CN" altLang="en-US">
              <a:solidFill>
                <a:schemeClr val="lt1">
                  <a:lumMod val="100000"/>
                </a:schemeClr>
              </a:solidFill>
            </a:endParaRPr>
          </a:p>
        </p:txBody>
      </p:sp>
      <p:sp>
        <p:nvSpPr>
          <p:cNvPr id="1049168" name="节编号"/>
          <p:cNvSpPr>
            <a:spLocks noGrp="1"/>
          </p:cNvSpPr>
          <p:nvPr>
            <p:ph type="body" sz="quarter" idx="13"/>
            <p:custDataLst>
              <p:tags r:id="rId3"/>
            </p:custDataLst>
          </p:nvPr>
        </p:nvSpPr>
        <p:spPr>
          <a:xfrm>
            <a:off x="996464" y="1954175"/>
            <a:ext cx="8428889" cy="1224000"/>
          </a:xfrm>
        </p:spPr>
        <p:txBody>
          <a:bodyPr/>
          <a:lstStyle/>
          <a:p>
            <a:r>
              <a:rPr lang="en-US" altLang="zh-CN"/>
              <a:t>PART 03</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1" name=""/>
        <p:cNvGrpSpPr/>
        <p:nvPr/>
      </p:nvGrpSpPr>
      <p:grpSpPr>
        <a:xfrm>
          <a:off x="0" y="0"/>
          <a:ext cx="0" cy="0"/>
        </a:xfrm>
      </p:grpSpPr>
      <p:sp>
        <p:nvSpPr>
          <p:cNvPr id="1049242" name="标题 1"/>
          <p:cNvSpPr>
            <a:spLocks noGrp="1"/>
          </p:cNvSpPr>
          <p:nvPr>
            <p:ph type="title"/>
          </p:nvPr>
        </p:nvSpPr>
        <p:spPr/>
        <p:txBody>
          <a:bodyPr/>
          <a:lstStyle/>
          <a:p>
            <a:r>
              <a:rPr lang="zh-CN" altLang="en-US"/>
              <a:t>行业标准制定背景</a:t>
            </a:r>
            <a:endParaRPr lang="zh-CN" altLang="en-US"/>
          </a:p>
        </p:txBody>
      </p:sp>
      <p:sp>
        <p:nvSpPr>
          <p:cNvPr id="1049244" name="五边形 16"/>
          <p:cNvSpPr/>
          <p:nvPr>
            <p:custDataLst>
              <p:tags r:id="rId2"/>
            </p:custDataLst>
          </p:nvPr>
        </p:nvSpPr>
        <p:spPr>
          <a:xfrm rot="16200000" flipH="1">
            <a:off x="7143144" y="1492417"/>
            <a:ext cx="864895" cy="251665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6" name="五边形 17"/>
          <p:cNvSpPr/>
          <p:nvPr>
            <p:custDataLst>
              <p:tags r:id="rId3"/>
            </p:custDataLst>
          </p:nvPr>
        </p:nvSpPr>
        <p:spPr>
          <a:xfrm rot="16200000" flipH="1">
            <a:off x="7164521" y="4296029"/>
            <a:ext cx="822202" cy="225829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8" name="任意多边形 18"/>
          <p:cNvSpPr/>
          <p:nvPr>
            <p:custDataLst>
              <p:tags r:id="rId4"/>
            </p:custDataLst>
          </p:nvPr>
        </p:nvSpPr>
        <p:spPr>
          <a:xfrm>
            <a:off x="6446128" y="2315104"/>
            <a:ext cx="2258294"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0" name="任意多边形 19"/>
          <p:cNvSpPr/>
          <p:nvPr>
            <p:custDataLst>
              <p:tags r:id="rId5"/>
            </p:custDataLst>
          </p:nvPr>
        </p:nvSpPr>
        <p:spPr>
          <a:xfrm flipV="1">
            <a:off x="6317219" y="1668615"/>
            <a:ext cx="2516658"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2" name="五边形 2"/>
          <p:cNvSpPr/>
          <p:nvPr>
            <p:custDataLst>
              <p:tags r:id="rId6"/>
            </p:custDataLst>
          </p:nvPr>
        </p:nvSpPr>
        <p:spPr>
          <a:xfrm rot="16200000" flipH="1">
            <a:off x="1377213" y="1493065"/>
            <a:ext cx="864895" cy="25151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4" name="五边形 3"/>
          <p:cNvSpPr/>
          <p:nvPr>
            <p:custDataLst>
              <p:tags r:id="rId7"/>
            </p:custDataLst>
          </p:nvPr>
        </p:nvSpPr>
        <p:spPr>
          <a:xfrm rot="16200000" flipH="1">
            <a:off x="1399885" y="4296029"/>
            <a:ext cx="822202" cy="225829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6" name="任意多边形 4"/>
          <p:cNvSpPr/>
          <p:nvPr>
            <p:custDataLst>
              <p:tags r:id="rId8"/>
            </p:custDataLst>
          </p:nvPr>
        </p:nvSpPr>
        <p:spPr>
          <a:xfrm>
            <a:off x="681492" y="2315104"/>
            <a:ext cx="2258294"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8" name="任意多边形 5"/>
          <p:cNvSpPr/>
          <p:nvPr>
            <p:custDataLst>
              <p:tags r:id="rId9"/>
            </p:custDataLst>
          </p:nvPr>
        </p:nvSpPr>
        <p:spPr>
          <a:xfrm flipV="1">
            <a:off x="551935" y="1668615"/>
            <a:ext cx="2515186"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681492" y="3032202"/>
            <a:ext cx="2258294" cy="2034689"/>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消防员抢险救援防护服装的重要性</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26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46128" y="3032202"/>
            <a:ext cx="2258294" cy="2034689"/>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国内外相关标准的对比分析</a:t>
            </a:r>
            <a:endParaRPr sz="2000" err="1">
              <a:solidFill>
                <a:schemeClr val="tx1">
                  <a:lumMod val="75000"/>
                  <a:lumOff val="25000"/>
                </a:schemeClr>
              </a:solidFill>
              <a:latin typeface="+mn-ea"/>
              <a:ea typeface="+mn-ea"/>
              <a:cs typeface="+mn-ea"/>
              <a:sym typeface="+mn-lt"/>
            </a:endParaRPr>
          </a:p>
        </p:txBody>
      </p:sp>
      <p:sp>
        <p:nvSpPr>
          <p:cNvPr id="1049264" name="五边形 9"/>
          <p:cNvSpPr/>
          <p:nvPr>
            <p:custDataLst>
              <p:tags r:id="rId12"/>
            </p:custDataLst>
          </p:nvPr>
        </p:nvSpPr>
        <p:spPr>
          <a:xfrm rot="16200000" flipH="1">
            <a:off x="4334350" y="1506021"/>
            <a:ext cx="864895" cy="25151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6" name="五边形 10"/>
          <p:cNvSpPr/>
          <p:nvPr>
            <p:custDataLst>
              <p:tags r:id="rId13"/>
            </p:custDataLst>
          </p:nvPr>
        </p:nvSpPr>
        <p:spPr>
          <a:xfrm rot="16200000" flipH="1">
            <a:off x="4356374" y="4308985"/>
            <a:ext cx="822202" cy="225829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8" name="任意多边形 11"/>
          <p:cNvSpPr/>
          <p:nvPr>
            <p:custDataLst>
              <p:tags r:id="rId14"/>
            </p:custDataLst>
          </p:nvPr>
        </p:nvSpPr>
        <p:spPr>
          <a:xfrm>
            <a:off x="3637981" y="2327412"/>
            <a:ext cx="2258294"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270" name="任意多边形 12"/>
          <p:cNvSpPr/>
          <p:nvPr>
            <p:custDataLst>
              <p:tags r:id="rId15"/>
            </p:custDataLst>
          </p:nvPr>
        </p:nvSpPr>
        <p:spPr>
          <a:xfrm flipV="1">
            <a:off x="3509072" y="1682218"/>
            <a:ext cx="2515186"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2" name="五边形 23"/>
          <p:cNvSpPr/>
          <p:nvPr>
            <p:custDataLst>
              <p:tags r:id="rId16"/>
            </p:custDataLst>
          </p:nvPr>
        </p:nvSpPr>
        <p:spPr>
          <a:xfrm rot="16200000" flipH="1">
            <a:off x="9950643" y="1531284"/>
            <a:ext cx="864895" cy="25151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4" name="五边形 24"/>
          <p:cNvSpPr/>
          <p:nvPr>
            <p:custDataLst>
              <p:tags r:id="rId17"/>
            </p:custDataLst>
          </p:nvPr>
        </p:nvSpPr>
        <p:spPr>
          <a:xfrm rot="16200000" flipH="1">
            <a:off x="9972667" y="4332953"/>
            <a:ext cx="822202" cy="2259766"/>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6" name="任意多边形 25"/>
          <p:cNvSpPr/>
          <p:nvPr>
            <p:custDataLst>
              <p:tags r:id="rId18"/>
            </p:custDataLst>
          </p:nvPr>
        </p:nvSpPr>
        <p:spPr>
          <a:xfrm>
            <a:off x="9253626" y="2352675"/>
            <a:ext cx="2259766"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8" name="任意多边形 26"/>
          <p:cNvSpPr/>
          <p:nvPr>
            <p:custDataLst>
              <p:tags r:id="rId19"/>
            </p:custDataLst>
          </p:nvPr>
        </p:nvSpPr>
        <p:spPr>
          <a:xfrm flipV="1">
            <a:off x="9125365" y="1707482"/>
            <a:ext cx="2515186"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8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54274" y="3069773"/>
            <a:ext cx="2258294" cy="2034689"/>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行业标准制定过程中的主要考虑因素</a:t>
            </a:r>
            <a:endParaRPr sz="2000" err="1">
              <a:solidFill>
                <a:schemeClr val="tx1">
                  <a:lumMod val="75000"/>
                  <a:lumOff val="25000"/>
                </a:schemeClr>
              </a:solidFill>
              <a:latin typeface="+mn-ea"/>
              <a:ea typeface="+mn-ea"/>
              <a:cs typeface="+mn-ea"/>
              <a:sym typeface="+mn-lt"/>
            </a:endParaRPr>
          </a:p>
        </p:txBody>
      </p:sp>
      <p:sp>
        <p:nvSpPr>
          <p:cNvPr id="104928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37981" y="3044509"/>
            <a:ext cx="2258294" cy="2034689"/>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城市消防行业标准的必要性</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p:cNvGrpSpPr/>
        <p:nvPr/>
      </p:nvGrpSpPr>
      <p:grpSpPr>
        <a:xfrm>
          <a:off x="0" y="0"/>
          <a:ext cx="0" cy="0"/>
        </a:xfrm>
      </p:grpSpPr>
      <p:sp>
        <p:nvSpPr>
          <p:cNvPr id="1049320" name="标题 1"/>
          <p:cNvSpPr>
            <a:spLocks noGrp="1"/>
          </p:cNvSpPr>
          <p:nvPr>
            <p:ph type="title"/>
          </p:nvPr>
        </p:nvSpPr>
        <p:spPr/>
        <p:txBody>
          <a:bodyPr/>
          <a:lstStyle/>
          <a:p>
            <a:r>
              <a:rPr lang="zh-CN" altLang="en-US"/>
              <a:t>行业标准主要内容</a:t>
            </a:r>
            <a:endParaRPr lang="zh-CN" altLang="en-US"/>
          </a:p>
        </p:txBody>
      </p:sp>
      <p:sp>
        <p:nvSpPr>
          <p:cNvPr id="1049322" name="弧形 58"/>
          <p:cNvSpPr/>
          <p:nvPr>
            <p:custDataLst>
              <p:tags r:id="rId2"/>
            </p:custDataLst>
          </p:nvPr>
        </p:nvSpPr>
        <p:spPr>
          <a:xfrm>
            <a:off x="8132566" y="2017251"/>
            <a:ext cx="3508310" cy="3508310"/>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4" name="弧形 57"/>
          <p:cNvSpPr/>
          <p:nvPr>
            <p:custDataLst>
              <p:tags r:id="rId3"/>
            </p:custDataLst>
          </p:nvPr>
        </p:nvSpPr>
        <p:spPr>
          <a:xfrm>
            <a:off x="551935" y="2017251"/>
            <a:ext cx="3508310" cy="3508310"/>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6" name="椭圆 22"/>
          <p:cNvSpPr/>
          <p:nvPr>
            <p:custDataLst>
              <p:tags r:id="rId4"/>
            </p:custDataLst>
          </p:nvPr>
        </p:nvSpPr>
        <p:spPr>
          <a:xfrm>
            <a:off x="8477442" y="2295804"/>
            <a:ext cx="2950392" cy="2950392"/>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8" name="椭圆 23"/>
          <p:cNvSpPr/>
          <p:nvPr>
            <p:custDataLst>
              <p:tags r:id="rId5"/>
            </p:custDataLst>
          </p:nvPr>
        </p:nvSpPr>
        <p:spPr>
          <a:xfrm>
            <a:off x="8867796" y="2354547"/>
            <a:ext cx="398296" cy="3982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0" name="正文"/>
          <p:cNvSpPr txBox="1"/>
          <p:nvPr>
            <p:custDataLst>
              <p:tags r:id="rId6"/>
            </p:custDataLst>
          </p:nvPr>
        </p:nvSpPr>
        <p:spPr>
          <a:xfrm>
            <a:off x="893506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服装检验与测试方法</a:t>
            </a:r>
            <a:endParaRPr lang="zh-CN" altLang="en-US" sz="1200" spc="150">
              <a:solidFill>
                <a:srgbClr val="FFFFFF"/>
              </a:solidFill>
              <a:latin typeface="+mn-ea"/>
              <a:sym typeface="+mn-ea"/>
            </a:endParaRPr>
          </a:p>
        </p:txBody>
      </p:sp>
      <p:sp>
        <p:nvSpPr>
          <p:cNvPr id="1049332" name="椭圆 24"/>
          <p:cNvSpPr/>
          <p:nvPr>
            <p:custDataLst>
              <p:tags r:id="rId7"/>
            </p:custDataLst>
          </p:nvPr>
        </p:nvSpPr>
        <p:spPr>
          <a:xfrm>
            <a:off x="6018782" y="2295804"/>
            <a:ext cx="2950392" cy="2950392"/>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4" name="椭圆 25"/>
          <p:cNvSpPr/>
          <p:nvPr>
            <p:custDataLst>
              <p:tags r:id="rId8"/>
            </p:custDataLst>
          </p:nvPr>
        </p:nvSpPr>
        <p:spPr>
          <a:xfrm>
            <a:off x="6408188" y="2354547"/>
            <a:ext cx="398296" cy="3982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6" name="正文"/>
          <p:cNvSpPr txBox="1"/>
          <p:nvPr>
            <p:custDataLst>
              <p:tags r:id="rId9"/>
            </p:custDataLst>
          </p:nvPr>
        </p:nvSpPr>
        <p:spPr>
          <a:xfrm>
            <a:off x="647640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服装设计与制作规范</a:t>
            </a:r>
            <a:endParaRPr lang="zh-CN" altLang="en-US" sz="1200" spc="150">
              <a:solidFill>
                <a:schemeClr val="tx1">
                  <a:lumMod val="65000"/>
                  <a:lumOff val="35000"/>
                </a:schemeClr>
              </a:solidFill>
              <a:latin typeface="+mn-ea"/>
              <a:sym typeface="+mn-ea"/>
            </a:endParaRPr>
          </a:p>
        </p:txBody>
      </p:sp>
      <p:sp>
        <p:nvSpPr>
          <p:cNvPr id="1049338" name="椭圆 7"/>
          <p:cNvSpPr/>
          <p:nvPr>
            <p:custDataLst>
              <p:tags r:id="rId10"/>
            </p:custDataLst>
          </p:nvPr>
        </p:nvSpPr>
        <p:spPr>
          <a:xfrm>
            <a:off x="3560122" y="2295804"/>
            <a:ext cx="2950392" cy="2950392"/>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40" name="椭圆 9"/>
          <p:cNvSpPr/>
          <p:nvPr>
            <p:custDataLst>
              <p:tags r:id="rId11"/>
            </p:custDataLst>
          </p:nvPr>
        </p:nvSpPr>
        <p:spPr>
          <a:xfrm>
            <a:off x="3949528" y="2354547"/>
            <a:ext cx="398296" cy="3982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42" name="正文"/>
          <p:cNvSpPr txBox="1"/>
          <p:nvPr>
            <p:custDataLst>
              <p:tags r:id="rId12"/>
            </p:custDataLst>
          </p:nvPr>
        </p:nvSpPr>
        <p:spPr>
          <a:xfrm>
            <a:off x="4017746"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服装材料与性能要求</a:t>
            </a:r>
            <a:endParaRPr lang="zh-CN" altLang="en-US" sz="1200" spc="150">
              <a:solidFill>
                <a:srgbClr val="FFFFFF"/>
              </a:solidFill>
              <a:latin typeface="+mn-ea"/>
              <a:sym typeface="+mn-ea"/>
            </a:endParaRPr>
          </a:p>
        </p:txBody>
      </p:sp>
      <p:sp>
        <p:nvSpPr>
          <p:cNvPr id="1049344" name="椭圆 5"/>
          <p:cNvSpPr/>
          <p:nvPr>
            <p:custDataLst>
              <p:tags r:id="rId13"/>
            </p:custDataLst>
          </p:nvPr>
        </p:nvSpPr>
        <p:spPr>
          <a:xfrm>
            <a:off x="821961" y="2295804"/>
            <a:ext cx="2950392" cy="2950392"/>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46" name="椭圆 4"/>
          <p:cNvSpPr/>
          <p:nvPr>
            <p:custDataLst>
              <p:tags r:id="rId14"/>
            </p:custDataLst>
          </p:nvPr>
        </p:nvSpPr>
        <p:spPr>
          <a:xfrm>
            <a:off x="1211368" y="2354547"/>
            <a:ext cx="398296" cy="3982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48" name="正文"/>
          <p:cNvSpPr txBox="1"/>
          <p:nvPr>
            <p:custDataLst>
              <p:tags r:id="rId15"/>
            </p:custDataLst>
          </p:nvPr>
        </p:nvSpPr>
        <p:spPr>
          <a:xfrm>
            <a:off x="127958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服装分类与标识</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7" name=""/>
        <p:cNvGrpSpPr/>
        <p:nvPr/>
      </p:nvGrpSpPr>
      <p:grpSpPr>
        <a:xfrm>
          <a:off x="0" y="0"/>
          <a:ext cx="0" cy="0"/>
        </a:xfrm>
      </p:grpSpPr>
      <p:sp>
        <p:nvSpPr>
          <p:cNvPr id="1049386" name="标题 1"/>
          <p:cNvSpPr>
            <a:spLocks noGrp="1"/>
          </p:cNvSpPr>
          <p:nvPr>
            <p:ph type="title"/>
          </p:nvPr>
        </p:nvSpPr>
        <p:spPr/>
        <p:txBody>
          <a:bodyPr/>
          <a:lstStyle/>
          <a:p>
            <a:r>
              <a:rPr lang="zh-CN" altLang="en-US"/>
              <a:t>行业标准实施意义</a:t>
            </a:r>
            <a:endParaRPr lang="zh-CN" altLang="en-US"/>
          </a:p>
        </p:txBody>
      </p:sp>
      <p:sp>
        <p:nvSpPr>
          <p:cNvPr id="1049388"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390"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92"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提高消防员安全保障水平</a:t>
            </a:r>
            <a:endParaRPr lang="zh-CN" altLang="en-US" sz="2000" spc="150">
              <a:solidFill>
                <a:schemeClr val="lt1">
                  <a:lumMod val="100000"/>
                </a:schemeClr>
              </a:solidFill>
              <a:latin typeface="Arial" pitchFamily="34" charset="0"/>
              <a:ea typeface="微软雅黑"/>
              <a:sym typeface="+mn-ea"/>
            </a:endParaRPr>
          </a:p>
        </p:txBody>
      </p:sp>
      <p:sp>
        <p:nvSpPr>
          <p:cNvPr id="1049394"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96"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98"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促进消防行业规范化发展</a:t>
            </a:r>
            <a:endParaRPr lang="zh-CN" altLang="en-US" sz="2000" spc="150">
              <a:solidFill>
                <a:schemeClr val="tx1">
                  <a:lumMod val="75000"/>
                  <a:lumOff val="25000"/>
                </a:schemeClr>
              </a:solidFill>
              <a:latin typeface="Arial" pitchFamily="34" charset="0"/>
              <a:ea typeface="微软雅黑"/>
              <a:sym typeface="+mn-ea"/>
            </a:endParaRPr>
          </a:p>
        </p:txBody>
      </p:sp>
      <p:sp>
        <p:nvSpPr>
          <p:cNvPr id="1049400"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402"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提高灭火救援效率</a:t>
            </a:r>
            <a:endParaRPr lang="zh-CN" altLang="en-US" sz="2000" spc="150">
              <a:solidFill>
                <a:schemeClr val="lt1">
                  <a:lumMod val="100000"/>
                </a:schemeClr>
              </a:solidFill>
              <a:latin typeface="Arial" pitchFamily="34" charset="0"/>
              <a:ea typeface="微软雅黑"/>
              <a:sym typeface="+mn-ea"/>
            </a:endParaRPr>
          </a:p>
        </p:txBody>
      </p:sp>
      <p:sp>
        <p:nvSpPr>
          <p:cNvPr id="1049404"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06"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08"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10"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增强社会对消防行业的认可与信任</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5" name=""/>
        <p:cNvGrpSpPr/>
        <p:nvPr/>
      </p:nvGrpSpPr>
      <p:grpSpPr>
        <a:xfrm>
          <a:off x="0" y="0"/>
          <a:ext cx="0" cy="0"/>
        </a:xfrm>
      </p:grpSpPr>
      <p:sp>
        <p:nvSpPr>
          <p:cNvPr id="1049448" name="标题"/>
          <p:cNvSpPr>
            <a:spLocks noGrp="1"/>
          </p:cNvSpPr>
          <p:nvPr>
            <p:ph type="title"/>
            <p:custDataLst>
              <p:tags r:id="rId2"/>
            </p:custDataLst>
          </p:nvPr>
        </p:nvSpPr>
        <p:spPr>
          <a:xfrm>
            <a:off x="996464" y="3446585"/>
            <a:ext cx="8428889" cy="1152000"/>
          </a:xfrm>
        </p:spPr>
        <p:txBody>
          <a:bodyPr>
            <a:normAutofit fontScale="90000"/>
          </a:bodyPr>
          <a:lstStyle/>
          <a:p>
            <a:r>
              <a:rPr lang="zh-CN" altLang="en-US">
                <a:solidFill>
                  <a:schemeClr val="lt1">
                    <a:lumMod val="100000"/>
                  </a:schemeClr>
                </a:solidFill>
              </a:rPr>
              <a:t>消防员抢险救援防护服装与城市消防行业标准的关系</a:t>
            </a:r>
            <a:endParaRPr lang="zh-CN" altLang="en-US">
              <a:solidFill>
                <a:schemeClr val="lt1">
                  <a:lumMod val="100000"/>
                </a:schemeClr>
              </a:solidFill>
            </a:endParaRPr>
          </a:p>
        </p:txBody>
      </p:sp>
      <p:sp>
        <p:nvSpPr>
          <p:cNvPr id="1049450" name="节编号"/>
          <p:cNvSpPr>
            <a:spLocks noGrp="1"/>
          </p:cNvSpPr>
          <p:nvPr>
            <p:ph type="body" sz="quarter" idx="13"/>
            <p:custDataLst>
              <p:tags r:id="rId3"/>
            </p:custDataLst>
          </p:nvPr>
        </p:nvSpPr>
        <p:spPr>
          <a:xfrm>
            <a:off x="996464" y="1954175"/>
            <a:ext cx="8428889" cy="1224000"/>
          </a:xfrm>
        </p:spPr>
        <p:txBody>
          <a:bodyPr/>
          <a:lstStyle/>
          <a:p>
            <a:r>
              <a:rPr lang="en-US" altLang="zh-CN"/>
              <a:t>PART 04</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https://d.book118.com/966052113242010030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LINE_FILL_TYPE" val="2"/>
  <p:tag name="KSO_WM_UNIT_LINE_FORE_SCHEMECOLOR_INDEX" val="5"/>
  <p:tag name="KSO_WM_UNIT_LINE_FORE_SCHEMECOLOR_INDEX_BRIGHTNESS" val="0"/>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5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9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LINE_FILL_TYPE" val="2"/>
  <p:tag name="KSO_WM_UNIT_LINE_FORE_SCHEMECOLOR_INDEX" val="5"/>
  <p:tag name="KSO_WM_UNIT_LINE_FORE_SCHEMECOLOR_INDEX_BRIGHTNESS" val="0"/>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62"/>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60"/>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3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b*1"/>
  <p:tag name="KSO_WM_UNIT_INDEX" val="1"/>
  <p:tag name="KSO_WM_UNIT_ISCONTENTSTITLE" val="0"/>
  <p:tag name="KSO_WM_UNIT_ISNUMDGMTITLE" val="0"/>
  <p:tag name="KSO_WM_UNIT_LAYERLEVEL" val="1"/>
  <p:tag name="KSO_WM_UNIT_NOCLEAR" val="0"/>
  <p:tag name="KSO_WM_UNIT_PRESET_TEXT" val="WPS,a click to unlimited possibilites"/>
  <p:tag name="KSO_WM_UNIT_TYPE" val="b"/>
  <p:tag name="KSO_WM_UNIT_VALUE" val="80"/>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1"/>
  <p:tag name="KSO_WM_UNIT_INDEX" val="1"/>
  <p:tag name="KSO_WM_UNIT_LAYERLEVEL" val="1"/>
  <p:tag name="KSO_WM_UNIT_NOCLEAR" val="0"/>
  <p:tag name="KSO_WM_UNIT_PRESET_TEXT" val="YOUR LOGO"/>
  <p:tag name="KSO_WM_UNIT_SUBTYPE" val="g"/>
  <p:tag name="KSO_WM_UNIT_TYPE" val="f"/>
  <p:tag name="KSO_WM_UNIT_VALUE" val="36"/>
</p:tagLst>
</file>

<file path=ppt/tags/tag108.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2"/>
  <p:tag name="KSO_WM_UNIT_INDEX" val="2"/>
  <p:tag name="KSO_WM_UNIT_LAYERLEVEL" val="1"/>
  <p:tag name="KSO_WM_UNIT_NOCLEAR" val="0"/>
  <p:tag name="KSO_WM_UNIT_PRESET_TEXT" val="汇报人：WPS"/>
  <p:tag name="KSO_WM_UNIT_SUBTYPE" val="b"/>
  <p:tag name="KSO_WM_UNIT_TYPE" val="f"/>
  <p:tag name="KSO_WM_UNIT_VALUE" val="10"/>
</p:tagLst>
</file>

<file path=ppt/tags/tag109.xml><?xml version="1.0" encoding="utf-8"?>
<p:tagLst xmlns:p="http://schemas.openxmlformats.org/presentationml/2006/main">
  <p:tag name="KSO_WM_BEAUTIFY_FLAG" val="#wm#"/>
  <p:tag name="KSO_WM_SLIDE_ID" val="custom20230990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1"/>
  <p:tag name="KSO_WM_UNIT_INDEX" val="1_1_1"/>
  <p:tag name="KSO_WM_UNIT_LAYERLEVEL" val="1_1_1"/>
  <p:tag name="KSO_WM_UNIT_PRESET_TEXT" val="01"/>
  <p:tag name="KSO_WM_UNIT_SUBTYPE" val="d"/>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1_1"/>
  <p:tag name="KSO_WM_UNIT_INDEX" val="1_1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2"/>
  <p:tag name="KSO_WM_UNIT_INDEX" val="1_1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1"/>
  <p:tag name="KSO_WM_UNIT_INDEX" val="1_2_1"/>
  <p:tag name="KSO_WM_UNIT_LAYERLEVEL" val="1_1_1"/>
  <p:tag name="KSO_WM_UNIT_PRESET_TEXT" val="02"/>
  <p:tag name="KSO_WM_UNIT_SUBTYPE" val="d"/>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2_1"/>
  <p:tag name="KSO_WM_UNIT_INDEX" val="1_2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1"/>
  <p:tag name="KSO_WM_UNIT_INDEX" val="1_3_1"/>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3_1"/>
  <p:tag name="KSO_WM_UNIT_INDEX" val="1_3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1"/>
  <p:tag name="KSO_WM_UNIT_INDEX" val="1_4_1"/>
  <p:tag name="KSO_WM_UNIT_LAYERLEVEL" val="1_1_1"/>
  <p:tag name="KSO_WM_UNIT_PRESET_TEXT" val="04"/>
  <p:tag name="KSO_WM_UNIT_SUBTYPE" val="d"/>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4_1"/>
  <p:tag name="KSO_WM_UNIT_INDEX" val="1_4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2"/>
  <p:tag name="KSO_WM_UNIT_INDEX" val="1_4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1"/>
  <p:tag name="KSO_WM_UNIT_INDEX" val="1_5_1"/>
  <p:tag name="KSO_WM_UNIT_LAYERLEVEL" val="1_1_1"/>
  <p:tag name="KSO_WM_UNIT_PRESET_TEXT" val="05"/>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5_1"/>
  <p:tag name="KSO_WM_UNIT_INDEX" val="1_5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2"/>
  <p:tag name="KSO_WM_UNIT_INDEX" val="1_5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1"/>
  <p:tag name="KSO_WM_UNIT_INDEX" val="1_6_1"/>
  <p:tag name="KSO_WM_UNIT_LAYERLEVEL" val="1_1_1"/>
  <p:tag name="KSO_WM_UNIT_PRESET_TEXT" val="06"/>
  <p:tag name="KSO_WM_UNIT_SUBTYPE" val="d"/>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6_1"/>
  <p:tag name="KSO_WM_UNIT_INDEX" val="1_6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2"/>
  <p:tag name="KSO_WM_UNIT_INDEX" val="1_6_2"/>
  <p:tag name="KSO_WM_UNIT_LAYERLEVEL" val="1_1_1"/>
  <p:tag name="KSO_WM_UNIT_TYPE" val="l_h_i"/>
</p:tagLst>
</file>

<file path=ppt/tags/tag130.xml><?xml version="1.0" encoding="utf-8"?>
<p:tagLst xmlns:p="http://schemas.openxmlformats.org/presentationml/2006/main">
  <p:tag name="KSO_WM_BEAUTIFY_FLAG" val="#wm#"/>
  <p:tag name="KSO_WM_DIAGRAM_GROUP_CODE" val="l1-1"/>
  <p:tag name="KSO_WM_SLIDE_DIAGTYPE" val="l"/>
  <p:tag name="KSO_WM_SLIDE_ID" val="custom20230990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1"/>
  <p:tag name="KSO_WM_UNIT_TYPE" val="e"/>
  <p:tag name="KSO_WM_UNIT_VALUE" val="13"/>
</p:tagLst>
</file>

<file path=ppt/tags/tag133.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2"/>
  <p:tag name="KSO_WM_UNIT_TYPE" val="e"/>
  <p:tag name="KSO_WM_UNIT_VALUE" val="13"/>
</p:tagLst>
</file>

<file path=ppt/tags/tag136.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1*l_h_i*1_1_1"/>
  <p:tag name="KSO_WM_UNIT_INDEX" val="1_1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1*l_h_i*1_1_2"/>
  <p:tag name="KSO_WM_UNIT_INDEX" val="1_1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1*l_h_i*1_2_1"/>
  <p:tag name="KSO_WM_UNIT_INDEX" val="1_2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1*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10"/>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1*l_h_i*1_2_2"/>
  <p:tag name="KSO_WM_UNIT_INDEX" val="1_2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1*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10"/>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3"/>
  <p:tag name="KSO_WM_UNIT_TYPE" val="e"/>
  <p:tag name="KSO_WM_UNIT_VALUE" val="13"/>
</p:tagLst>
</file>

<file path=ppt/tags/tag157.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80.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3.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6.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9.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4.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0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4"/>
  <p:tag name="KSO_WM_UNIT_TYPE" val="e"/>
  <p:tag name="KSO_WM_UNIT_VALUE" val="13"/>
</p:tagLst>
</file>

<file path=ppt/tags/tag206.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20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32">
      <a:dk1>
        <a:srgbClr val="000000"/>
      </a:dk1>
      <a:lt1>
        <a:srgbClr val="FFFFFF"/>
      </a:lt1>
      <a:dk2>
        <a:srgbClr val="003248"/>
      </a:dk2>
      <a:lt2>
        <a:srgbClr val="E8F7FE"/>
      </a:lt2>
      <a:accent1>
        <a:srgbClr val="FF3B3B"/>
      </a:accent1>
      <a:accent2>
        <a:srgbClr val="FF542D"/>
      </a:accent2>
      <a:accent3>
        <a:srgbClr val="FF7429"/>
      </a:accent3>
      <a:accent4>
        <a:srgbClr val="FE8F00"/>
      </a:accent4>
      <a:accent5>
        <a:srgbClr val="FFB005"/>
      </a:accent5>
      <a:accent6>
        <a:srgbClr val="FFC000"/>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2">
                <a:alpha val="80000"/>
              </a:schemeClr>
            </a:gs>
            <a:gs pos="48000">
              <a:schemeClr val="accent2">
                <a:alpha val="70000"/>
              </a:schemeClr>
            </a:gs>
            <a:gs pos="100000">
              <a:schemeClr val="accent1"/>
            </a:gs>
          </a:gsLst>
          <a:lin ang="10800000" scaled="1"/>
        </a:gra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微软雅黑</vt:lpstr>
      <vt:lpstr>+中文标题</vt:lpstr>
      <vt:lpstr>宋体</vt:lpstr>
      <vt:lpstr>Office Theme</vt:lpstr>
      <vt:lpstr>消防员抢险救援防护服装——城市消防行业标准</vt:lpstr>
      <vt:lpstr>目录</vt:lpstr>
      <vt:lpstr>添加章节标题</vt:lpstr>
      <vt:lpstr>消防员抢险救援防护服装概述</vt:lpstr>
      <vt:lpstr>定义与作用</vt:lpstr>
      <vt:lpstr>服装分类与特点</vt:lpstr>
      <vt:lpstr>城市消防行业标准</vt:lpstr>
      <vt:lpstr>行业标准制定背景</vt:lpstr>
      <vt:lpstr>行业标准主要内容</vt:lpstr>
      <vt:lpstr>行业标准实施意义</vt:lpstr>
      <vt:lpstr>消防员抢险救援防护服装与城市消防行业标准的关系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2024-08-29T07:07:43.380</cp:lastPrinted>
  <dcterms:created xsi:type="dcterms:W3CDTF">2024-08-28T23:07:43Z</dcterms:created>
  <dcterms:modified xsi:type="dcterms:W3CDTF">2024-08-28T23:07:45Z</dcterms:modified>
</cp:coreProperties>
</file>