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40CCE-2CAE-45EC-A8C5-93201854B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519C7-DC09-49C1-B240-ECB44AB13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8C8C2C-C076-4287-AF65-E3783683A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8C1D61-E06B-4AF1-90BF-24DF4AAE3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ECF5B2-168F-4424-8C53-47B0E6855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D817F0-A912-4EA6-B20A-4B7F27120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C413AC-6C65-4A40-8586-426F76AA9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AB43B-65CB-43B0-B417-A644F7C94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EB4C5F-AE97-4534-9625-382B8C155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2604AD-07A5-424B-8E65-283050003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A04D4-7A0B-4A90-9612-074BF9267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05220200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新能源发展前景分析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4640401" cy="4632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新能源产业技术发展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新能源市场发展趋势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新能源发展面临的挑战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新能源发展前景预测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新能源发展政策建议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39471" y="1169809"/>
            <a:ext cx="9113058" cy="4518381"/>
          </a:xfrm>
          <a:prstGeom prst="roundRect">
            <a:avLst>
              <a:gd name="adj" fmla="val 12500"/>
            </a:avLst>
          </a:prstGeom>
          <a:solidFill>
            <a:schemeClr val="lt2">
              <a:alpha val="50000"/>
            </a:schemeClr>
          </a:solidFill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新能源概述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新能源是指从可再生能源中获取的能源，如太阳能、风能、水能、地热能等。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新能源与传统的化石能源相比，具有清洁、可再生、资源丰富等优势，因此具有广阔的发展前景。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利用太阳能发电的光伏发电技术，具有资源丰富、无污染、安全可靠等优点。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太阳能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利用风力发电的风力发电技术，具有可再生、环保、高效等优点。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风能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利用水流和水位差等水力资源发电的水电技术，具有可再生、环保、节能等优点。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水能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利用地球内部的热能发电的地热发电技术，具有可再生、环保、高效等优点。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地热能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256913"/>
            <a:ext cx="515576" cy="440418"/>
            <a:chOff x="454963" y="256913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598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5691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5862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6759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6346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37763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7468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7640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8537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8124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9541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9246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9417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0314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9901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1318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1023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1195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2092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1678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19918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新能源种类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6" name="AutoShape 6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TextBox 26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新能源发展现状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8154" r="8154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21333" r="2133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全球范围内，新能源产业已经得到了快速发展，成为全球能源结构转型的重要方向。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在政策推动和市场需求的双重驱动下，新能源产业将继续保持快速发展态势。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未来，新能源产业将逐渐实现规模化、产业化和智能化发展，成为全球能源结构转型的重要支撑。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39471" y="1169809"/>
            <a:ext cx="9113058" cy="4518381"/>
          </a:xfrm>
          <a:prstGeom prst="roundRect">
            <a:avLst>
              <a:gd name="adj" fmla="val 12500"/>
            </a:avLst>
          </a:prstGeom>
          <a:solidFill>
            <a:schemeClr val="lt2">
              <a:alpha val="50000"/>
            </a:schemeClr>
          </a:solidFill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新能源产业技术发展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光伏发电技术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太阳能电池板是利用光能转化为电能的关键设备，目前已经广泛应用在家庭、工业和商业领域。未来，随着技术的进步和成本的降低，光伏发电有望成为主要的可再生能源之一。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太阳能热水器技术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太阳能热水器利用太阳能将水加热，减少对电、燃气的依赖。未来，随着技术的不断创新和成本的不断降低，太阳能热水器有望得到更广泛的应用。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太阳能技术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31" r="221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风力发电技术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风力发电是利用风能转化为电能的过程。目前，风力发电已经在全球范围内得到广泛应用，未来随着技术的进步和风电场建设成本的降低，风力发电有望成为重要的可再生能源之一。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风能制冷技术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利用风能制冷是另一种风能利用方式。与传统的制冷技术相比，风能制冷技术更加环保、节能和经济。未来，随着技术的不断进步和制冷需求的增加，风能制冷有望得到更广泛的应用。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风能技术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生物质能技术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物质发电是利用生物质能转化为电能的过程。生物质包括木材、农作物废弃物、动植物油脂等，这些废弃物都可以通过燃烧或气化等方式转化为电能。未来，随着技术的进步和生物质资源的丰富，生物质发电有望得到更广泛的应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生物质发电技术</a:t>
            </a:r>
          </a:p>
        </p:txBody>
      </p:sp>
      <p:sp>
        <p:nvSpPr>
          <p:cNvPr id="26" name="AutoShape 26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287882" y="4870218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生物燃料是利用生物质能转化为燃料的过程，如生物柴油、生物乙醇等。这些燃料可以替代传统的化石燃料，更加环保、经济和可持续。未来，随着技术的不断进步和应用场景的扩大，生物燃料有望得到更广泛的应用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7882" y="4099383"/>
            <a:ext cx="968057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生物燃料技术</a:t>
            </a:r>
          </a:p>
        </p:txBody>
      </p:sp>
      <p:cxnSp>
        <p:nvCxnSpPr>
          <p:cNvPr id="29" name="Connector 29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lt2"/>
            </a:solidFill>
            <a:prstDash val="solid"/>
            <a:headEnd type="oval"/>
          </a:ln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地热发电技术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热发电是利用地热能转化为电能的过程。地热能是一种清洁、可再生的能源，与传统的化石能源相比，地热发电更加环保、经济和可持续。未来，随着技术的进步和地热资源开发成本的降低，地热发电有望得到更广泛的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地热供暖技术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地热供暖是利用地热能进行供热的过程。与传统的供热方式相比，地热供暖更加环保、节能和经济。未来，随着技术的不断进步和应用场景的扩大，地热供暖有望得到更广泛的应用。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地热能技术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39471" y="1169809"/>
            <a:ext cx="9113058" cy="4518381"/>
          </a:xfrm>
          <a:prstGeom prst="roundRect">
            <a:avLst>
              <a:gd name="adj" fmla="val 12500"/>
            </a:avLst>
          </a:prstGeom>
          <a:solidFill>
            <a:schemeClr val="lt2">
              <a:alpha val="50000"/>
            </a:schemeClr>
          </a:solidFill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新能源市场发展趋势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104651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政策推动市场发展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25" name="TextBox 2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推动新能源产业升级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政策鼓励新能源企业进行技术创新和产业升级，提高新能源产品的质量和竞争力。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28" name="TextBox 2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促进新能源应用普及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政策鼓励新能源在各个领域的应用，如交通、电力、工业等，进一步推动新能源市场的普及和发展。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政府出台多项政策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政府出台了多项关于新能源发展的政策，包括补贴、税收优惠、市场准入等，为新能源市场的发展提供了政策支持。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5744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新能源投资增长</a:t>
            </a:r>
          </a:p>
        </p:txBody>
      </p:sp>
      <p:sp>
        <p:nvSpPr>
          <p:cNvPr id="26" name="Freeform 26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8" name="Freeform 28"/>
          <p:cNvSpPr/>
          <p:nvPr/>
        </p:nvSpPr>
        <p:spPr>
          <a:xfrm>
            <a:off x="575049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775416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随着政策的推动和市场的需求，新能源领域的投资不断增加，包括风电、太阳能、生物质能等领域。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248535" y="1250513"/>
            <a:ext cx="421605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新能源投资增长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众多企业和投资者纷纷进入新能源领域，积极布局产业链，进一步促进了新能源市场的发展。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248535" y="2928472"/>
            <a:ext cx="421605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投资者积极布局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随着新能源技术的不断成熟和市场需求的增加，投资新能源的效益逐渐显现，吸引了更多的投资进入该领域。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48535" y="4694325"/>
            <a:ext cx="421605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投资效益显现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https://d.book118.com/966052202002010051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2024-09-16T14:23:11.424</cp:lastPrinted>
  <dcterms:created xsi:type="dcterms:W3CDTF">2024-09-16T06:23:11Z</dcterms:created>
  <dcterms:modified xsi:type="dcterms:W3CDTF">2024-09-16T06:23:13Z</dcterms:modified>
</cp:coreProperties>
</file>