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8B24-3C14-4177-BA2C-805638E9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B766-1163-4458-BF34-BFF4F114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2AF93-9491-4DC8-BABE-3547F93A2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707C8-0183-43BE-A119-C6555341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70FC6-544A-488A-84D1-7A3ABDFD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94FA8-1E99-40CD-8625-7CB526F9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01C02-4C44-4478-B9B9-F609710EB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58895-F82E-45BA-A1EA-6441B347A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AF4B0-A7D3-43F2-AA03-19E94F6F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2EA89-F74C-4439-B04B-24F287BD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1F8A3-1C2C-4B24-952D-1C54DA179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223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主题：关爱生命，呵护健康\n## 1.护理的基本概念与重要性\n### 1.1护理的定义及其历史发展\n### 1.2护理的核心价值观与使命\n### 1.3护理在医疗行业中的地位与作用\n## 2.护理的种类与专业领域\n### 2.1临床护理：疾病预防与治疗\n### 2.2社区护理：公共卫生与健康管理\n### 2.3康复护理：康复训练与功能恢复\n## 3.护理人员的基本素质与要求\n### 3.1护理人员的职业道德与伦理\n### 3.2护理人员的知识与技能\n### 3.3护理人员的人际沟通与团队协作\n## 4.护理实践中的伦理与法律问题\n### 4.1护理实践中的伦理挑战与应对\n### 4.2护理实践中的法律责任与规避\n### 4.3护理实践中的患者权益保护\n## 5.护理教育与培训\n### 5.1护理教育的层次与体系\n### 5.2护理教育的课程与实践\n### 5.3护理教育的评估与持续改进\n## 6.护理研究与发展\n### 6.1护理研究的重要性与意义\n### 6.2护理研究的方法与步骤\n### 6.3护理研究成果的转化与应用\n## 7.护理在未来医疗行业的影响与变革\n### 7.1护理与未来医疗技术的融合\n### 7.2护理在未来健康管理模式中的作用\n### 7.3护理在未来医疗行业中的发展趋势与前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护理主题：关爱生命，呵护健康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护理的基本概念与重要性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6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6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护理是一门专业学科，通过提供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健康护理服务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来促进、维护和恢复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护理涉及到疾病的预防、治疗、康复以及健康促进等方面。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护理的对象包括患者、家庭、社区以及人群。</a:t>
                </a:r>
                <a:endParaRPr/>
              </a:p>
            </p:txBody>
          </p:sp>
        </p:grpSp>
        <p:grpSp>
          <p:nvGrpSpPr>
            <p:cNvPr id="27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7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护理的历史发展</a:t>
                </a:r>
                <a:endParaRPr/>
              </a:p>
            </p:txBody>
          </p:sp>
          <p:sp>
            <p:nvSpPr>
              <p:cNvPr id="2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古代护理：起源于原始社会，主要是家庭护理和宗教护理。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中世纪护理：宗教医院的出现，护理工作逐渐专业化。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近现代护理：随着医学的发展，护理学逐渐成为一门独立学科。</a:t>
                </a:r>
                <a:endParaRPr/>
              </a:p>
            </p:txBody>
          </p:sp>
        </p:grpSp>
        <p:grpSp>
          <p:nvGrpSpPr>
            <p:cNvPr id="27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7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护理的现代发展</a:t>
                </a:r>
                <a:endParaRPr/>
              </a:p>
            </p:txBody>
          </p:sp>
          <p:sp>
            <p:nvSpPr>
              <p:cNvPr id="28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护理教育体系的完善：从中等教育到高等教育，护理教育不断发展。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护理实践领域的拓展：从医院护理到社区护理、康复护理等。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护理研究的深入：从护理理论到护理实践，护理研究取得了显著成果。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：尊重患者的生命、尊严、权利和价值观。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：关心患者的需求，提供关爱和支持。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：具备专业知识和技能，提供高质量的护理服务。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：与医生、家属和其他护理人员密切合作，共同促进患者康复。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护理的使命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促进健康：通过预防、治疗和康复等措施，提高人们的健康水平。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减轻痛苦：为患者提供疼痛管理，减轻疾病带来的痛苦。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提高生活质量：帮助患者恢复功能，提高生活质量和满意度。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维护尊严：尊重患者的尊严，保护患者的隐私和权益。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护理是医疗行业的重要组成部分，与医疗、预防、康复等领域密切相关。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护理工作为医生提供支持，协助医生完成诊疗任务。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护理在保障患者安全和提高医疗质量方面发挥着重要作用。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护理的作用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：包括生活护理、治疗护理、心理护理等。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：包括护理管理、护理教育、护理研究等。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：帮助患者了解疾病，提高患者对治疗的信心和依从性。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：通过护理干预，降低医疗风险和并发症的发生。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护理的种类与专业领域</a:t>
            </a:r>
            <a:endParaRPr/>
          </a:p>
        </p:txBody>
      </p:sp>
      <p:sp>
        <p:nvSpPr>
          <p:cNvPr id="3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临床护理是指在医疗机构为患者提供的护理服务。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临床护理包括疾病的预防、诊断、治疗和康复等方面的护理。</a:t>
                </a:r>
                <a:endParaRPr/>
              </a:p>
            </p:txBody>
          </p:sp>
          <p:sp>
            <p:nvSpPr>
              <p:cNvPr id="3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临床护理的定义</a:t>
                </a:r>
                <a:endParaRPr/>
              </a:p>
            </p:txBody>
          </p:sp>
          <p:sp>
            <p:nvSpPr>
              <p:cNvPr id="3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内科护理：包括呼吸、消化、心血管、神经等系统的护理。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外科护理：包括骨科、泌尿、胸外、脑外等系统的护理。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妇产科护理：包括妇科、产科、计划生育等专业的护理。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儿科护理：包括新生儿、儿童、青少年等各个年龄段的护理。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五官科护理：包括眼科、耳鼻喉科、口腔科等专业的护理。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急诊科护理：负责处理突发疾病和意外伤害的护理。</a:t>
                </a:r>
                <a:endParaRPr/>
              </a:p>
            </p:txBody>
          </p:sp>
          <p:sp>
            <p:nvSpPr>
              <p:cNvPr id="3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临床护理的种类</a:t>
                </a:r>
                <a:endParaRPr/>
              </a:p>
            </p:txBody>
          </p:sp>
          <p:sp>
            <p:nvSpPr>
              <p:cNvPr id="3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临床护理：疾病预防与治疗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社区护理的定义</a:t>
                </a:r>
                <a:endParaRPr/>
              </a:p>
            </p:txBody>
          </p:sp>
          <p:sp>
            <p:nvSpPr>
              <p:cNvPr id="3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社区护理是指在社区为居民提供的护理服务。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社区护理包括公共卫生、健康管理、康复训练等方面的护理。</a:t>
                </a:r>
                <a:endParaRPr/>
              </a:p>
            </p:txBody>
          </p:sp>
          <p:sp>
            <p:nvSpPr>
              <p:cNvPr id="3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社区护理的种类</a:t>
                </a:r>
                <a:endParaRPr/>
              </a:p>
            </p:txBody>
          </p:sp>
          <p:sp>
            <p:nvSpPr>
              <p:cNvPr id="3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家庭护理：为家庭提供健康护理服务，包括生活护理、治疗护理等。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集体护理：为特定人群提供集体健康护理服务，如老年人、残疾人等。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公共卫生护理：负责疫情监测、健康教育、疫苗接种等公共卫生工作。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健康管理护理：为社区居民提供健康咨询、健康评估、健康干预等服务。</a:t>
                </a:r>
                <a:endParaRPr/>
              </a:p>
            </p:txBody>
          </p:sp>
          <p:sp>
            <p:nvSpPr>
              <p:cNvPr id="3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社区护理：公共卫生与健康管理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康复护理的定义</a:t>
                </a:r>
                <a:endParaRPr/>
              </a:p>
            </p:txBody>
          </p:sp>
          <p:sp>
            <p:nvSpPr>
              <p:cNvPr id="3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康复护理是指在康复机构为患者提供的护理服务。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康复护理包括康复训练、功能恢复、心理康复等方面的护理。</a:t>
                </a:r>
                <a:endParaRPr/>
              </a:p>
            </p:txBody>
          </p:sp>
          <p:sp>
            <p:nvSpPr>
              <p:cNvPr id="3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康复护理的种类</a:t>
                </a:r>
                <a:endParaRPr/>
              </a:p>
            </p:txBody>
          </p:sp>
          <p:sp>
            <p:nvSpPr>
              <p:cNvPr id="3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物理治疗护理：负责患者的功能训练、康复指导等工作。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职业治疗护理：为患者提供职业康复训练、职业指导等服务。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语言治疗护理：负责患者的语言康复训练、心理干预等工作。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心理治疗护理：为患者提供心理康复训练、心理疏导等服务。</a:t>
                </a:r>
                <a:endParaRPr/>
              </a:p>
            </p:txBody>
          </p:sp>
          <p:sp>
            <p:nvSpPr>
              <p:cNvPr id="3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康复护理：康复训练与功能恢复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护理人员的基本素质与要求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护理人员的职业道德与伦理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热爱护理事业，具备敬业精神。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尊重患者，保护患者的隐私和权益。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诚实守信，对待患者和同事公正公平。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关爱患者，提供人性化的护理服务。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护理人员的伦理要求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遵守伦理原则，如尊重、公正、诚实等。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保护患者的知情同意权，尊重患者的自主选择。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保护患者的隐私权，不泄露患者的个人信息。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尊重患者的尊严，提供尊重和关爱的护理服务。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护理人员的知识要求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掌握基础医学知识，如解剖、生理、病理等。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掌握护理学知识，如护理理论、护理技术、护理管理等。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掌握相关医学知识，如内科、外科、儿科等。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掌握人文知识，如社会学、心理学、伦理学等。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护理人员的技能要求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具备良好的沟通能力，能与患者和同事有效沟通。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具备扎实的护理技能，如静脉输液、吸氧、心肺复苏等。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具备一定的康复技能，如康复训练、心理干预等。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具备一定的管理技能，如护理管理、团队建设等。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护理人员的知识与技能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护理人员的人际沟通与团队协作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护理人员的人际沟通能力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能与患者建立良好的关系，了解患者的需求和期望。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能与家属建立良好的关系，提供家属支持和教育。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能与同事建立良好的关系，共同协作完成护理任务。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能积极参与团队活动，发挥个人专长，共同解决问题。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能支持和帮助同事，共同提高团队整体水平。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能承担团队责任，对团队目标负责。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护理实践中的伦理与法律问题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护理实践中的伦理挑战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患者隐私保护：如何在护理过程中保护患者的隐私。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患者知情同意：如何确保患者在护理过程中的知情同意权。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人工生命维持：如何处理患者生命维持治疗的选择和终止。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护理资源分配：如何在有限的资源下为患者提供合理的护理服务。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护理实践的伦理应对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建立严格的隐私保护制度，保护患者的个人信息。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尊重患者的知情同意权，确保患者在护理过程中的自主选择。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在生命维持治疗方面，尊重患者的选择，提供人文关怀。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合理分配护理资源，为患者提供公平、合理的护理服务。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护理实践中的伦理挑战与应对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https://d.book118.com/966052234054010051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护理主题：关爱生命，呵护健康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2024-09-17T00:49:58.757</cp:lastPrinted>
  <dcterms:created xsi:type="dcterms:W3CDTF">2024-09-16T16:49:58Z</dcterms:created>
  <dcterms:modified xsi:type="dcterms:W3CDTF">2024-09-16T16:50:00Z</dcterms:modified>
</cp:coreProperties>
</file>