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69A4-C4D2-4A4D-A6AF-43A17ED87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CB432-CA0D-427A-B74B-3893E645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98B6F-CDE6-47A4-A1D3-B51255D5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852F9-A365-4491-9E31-A7E2F98C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E1A4F-0E04-473B-81A1-AA7BDFA4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6BAEF-7149-4C06-9D59-D51CDA3C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641B8-EAB5-4D5E-B884-9860923B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49F09-E3FD-4F94-BA3E-835469F2E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5A594-60AF-45C8-9713-873D9D98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B9C2-170E-468A-B9CC-1BDA01FB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3FA58-D9C7-42F2-9DBD-734376FEB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403301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随着医疗技术的不断发展和人们对健康需求的日益增长，护理工作在医疗体系中的作用越来越重要。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护理指导思想是护理工作的核心，它为护理实践提供了方向和指导，确保护理工作的高效、专业和安全。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随着医疗技术的不断发展和人们对健康需求的日益增长，护理工作在医疗体系中的作用越来越重要。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护理指导思想是护理工作的核心，它为护理实践提供了方向和指导，确保护理工作的高效、专业和安全。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正确的护理指导思想有助于提高护理工作的专业性和规范性，从而提高护理质量。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明确的护理指导思想有助于减少护理工作中的差错和疏漏，从而保障患者的安全。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科学的护理指导思想能够推动护理学科的进步和发展，提升护理专业的地位和影响力。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护理指导思想的重要性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正确的护理指导思想有助于提高护理工作的专业性和规范性，从而提高护理质量。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明确的护理指导思想有助于减少护理工作中的差错和疏漏，从而保障患者的安全。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科学的护理指导思想能够推动护理学科的进步和发展，提升护理专业的地位和影响力。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护理指导思想的重要性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护理工作应以患者的需求为出发点，提供符合患者期望的服务。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17" b="9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患者需求至上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关注患者的感受和体验，确保患者在接受护理服务过程中得到舒适和尊重。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对患者提出的需求和问题，应及时、准确地给予回应和解决。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护理工作应以患者的需求为出发点，提供符合患者期望的服务。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17" b="9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患者需求至上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关注患者的感受和体验，确保患者在接受护理服务过程中得到舒适和尊重。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对患者提出的需求和问题，应及时、准确地给予回应和解决。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护理工作应遵循科学原则，运用科学的方法和技术，提高护理效果。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护理人员应保持持续学习的态度，关注最新的护理研究成果，不断提升专业水平。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严格按照操作规范进行护理工作，确保患者的安全和护理效果。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护理工作应遵循科学原则，运用科学的方法和技术，提高护理效果。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护理人员应保持持续学习的态度，关注最新的护理研究成果，不断提升专业水平。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严格按照操作规范进行护理工作，确保患者的安全和护理效果。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保护患者的隐私，尊重患者的个人权利和尊严。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护理工作应关注患者的情感需求，给予患者心理支持和关爱。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家庭与社区参与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鼓励家庭和社区参与患者的护理工作，提供全方位的关怀和支持。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17" r="17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保护患者的隐私，尊重患者的个人权利和尊严。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护理工作应关注患者的情感需求，给予患者心理支持和关爱。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家庭与社区参与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鼓励家庭和社区参与患者的护理工作，提供全方位的关怀和支持。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17" r="17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鼓励护理人员积极探索创新的方法和技术，推动护理事业的持续发展。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建立有效的质量监控机制，对护理工作进行定期评估和反馈。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根据评估结果，制定针对性的改进措施，提高护理工作的质量和效率。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鼓励护理人员积极探索创新的方法和技术，推动护理事业的持续发展。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建立有效的质量监控机制，对护理工作进行定期评估和反馈。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根据评估结果，制定针对性的改进措施，提高护理工作的质量和效率。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护理指导思想的应用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https://d.book118.com/966054033012010102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2024-09-26T18:42:49.091</cp:lastPrinted>
  <dcterms:created xsi:type="dcterms:W3CDTF">2024-09-26T10:42:49Z</dcterms:created>
  <dcterms:modified xsi:type="dcterms:W3CDTF">2024-09-26T10:42:51Z</dcterms:modified>
</cp:coreProperties>
</file>