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1B837B2-EDC2-42E1-86C3-2F28978B07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D3FC89-1D29-4890-9D96-2EAE86AA06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33F93A-39AF-4F8D-AFC8-E29BA2754B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AAED83-3B9D-4457-A948-DE38BF5C30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FE669B-78A0-4637-995F-DA83681460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C27DE7B-9766-4433-BB74-E33BFD3650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EA62D3-1716-4D6F-9F41-24D214D75AB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6CC336-8A81-47AE-AEA6-28204943E1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4961D4-4A91-4A82-BC99-43E328F50F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7B8F63-8C35-42B5-880C-31674D334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510EDB-8424-4C8E-8BB0-D5B3BF9E6A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605413322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安全培训工作法律法规和政策了解</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安全培训工作法律法规概述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安全生产法与安全培训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职业病防治法与安全培训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其他相关法律法规和政策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安全培训工作法律法规的实施与监督</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安全培训工作法律法规概述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8636" b="863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安全培训工作法律法规的重要性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保障员工权益</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安全培训工作法律法规的制定是为了保障员工在接受安全培训时的权益，确保员工获得必要的安全知识和技能。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规范企业行为</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安全培训工作法律法规对企业行为进行规范，要求企业提供必要的安全培训，并确保培训的有效性和质量。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提高安全意识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安全培训工作法律法规的制定有助于提高全社会的安全意识，促进安全生产和减少事故的发生。</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实施法律法规</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企业、培训机构和相关机构负责实施安全培训工作法律法规，确保员工接受必要的安全培训。</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监督与检查</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政府和相关部门对安全培训工作法律法规的执行情况进行监督和检查，确保法律法规得到有效执行。</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制定法律法规</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政府和相关部门负责制定安全培训工作法律法规，确保法律法规的制定过程科学、合理、合法。</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安全培训工作法律法规的制定与实施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企业和员工对安全培训工作法律法规的执行情况进行反馈和评估，提出改进意见和建议。</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反馈与评估</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政府和相关部门根据反馈和评估结果对安全培训工作法律法规进行修订和完善，提高法律法规的科学性和适应性。</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修订法律法规</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安全培训工作法律法规的完善和改进是一个持续的过程，需要政府、企业和社会各方的共同努力和参与。</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持续改进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安全培训工作法律法规的完善与改进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安全生产法与安全培训</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92" r="1879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安全生产法是我国关于安全生产的基本法律，旨在保障人民群众生命财产安全，促进经济社会的可持续发展。</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安全生产法定义</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从1992年《劳动法》到2002年《安全生产法》，再到2014年《安全生产法》修订，安全生产法的不断完善为我国安全生产工作提供了有力法律保障。</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安全生产法发展历程</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坚持“安全第一、预防为主、综合治理”的原则，强化政府监管职责和企业主体责任，建立完善的安全生产制度体系。</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安全生产法基本原则</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安全生产法的概述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安全培训责任主体</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明确企业作为安全培训的责任主体，要求企业建立健全安全培训管理制度，制定培训计划，并配备专职或兼职安全培训管理人员。</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50" r="167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安全培训内容与形式</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生产法规定安全培训内容应包括安全生产法律、法规、规章制度、操作规程、岗位风险辨识、应急处置等方面的知识和技能。培训形式包括企业内部培训、外部培训机构培训和国家规定的特种作业人员安全技术培训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安全培训考核与发证</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安全生产法要求对参加安全培训的人员进行考核，合格者颁发相应的安全培训合格证书。同时规定特种作业人员必须取得特种作业操作证才能从事相应的工作。</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安全生产法对安全培训的要求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794" b="1879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部分企业安全培训意识不强，培训制度不健全，培训内容与实际需求脱节，培训效果难以保证。</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加强政府监管力度，完善安全培训法规和标准，提高企业安全培训意识和投入，加强安全培训质量评估和监督检查，建立安全培训责任追究制度。</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安全生产法实施中的问题与对策</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对策</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问题</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职业病防治法与安全培训</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https://d.book118.com/966054133223010051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2024-09-17T21:35:15.982</cp:lastPrinted>
  <dcterms:created xsi:type="dcterms:W3CDTF">2024-09-17T13:35:16Z</dcterms:created>
  <dcterms:modified xsi:type="dcterms:W3CDTF">2024-09-17T13:35:18Z</dcterms:modified>
</cp:coreProperties>
</file>