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629FE-9485-41DD-A909-0263A1150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C8A4D-7564-4E8B-A761-D01324965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155B1-967F-4721-B90C-D55BD4694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256C0-649A-4493-B6BD-167D6615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0C0208-5E4C-4392-9A49-D231C257C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A8A085-E585-451C-8B95-EF2C03408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83320-DD2C-4149-B5AC-E5450A3B5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68843-9A76-4548-984F-6275D2318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78DE0-AD94-4504-90EC-F9E49D2FC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AEA11-8BB3-40D1-95DE-0A84E5749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91003-8AB3-46C7-828E-04B1329F8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55055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设备管理的重要性及必要性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设备管理重要性分析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设备管理必要性探讨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通过设备管理，可以优化设备资源配置，提高设备使用效率，降低设备闲置率。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84" r="1628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755" r="2375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设备管理能够确保设备处于良好状态，减少因设备故障引发的生产事故，保障生产安全。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通过设备管理，可以及时发现并处理设备故障，避免故障扩大，从而降低设备维修成本。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设备管理定义及范围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设备管理是指对企业生产经营所需的各类设备进行全过程、全方位的管理，包括设备的规划、选购、安装、调试、使用、维护、更新和报废等环节。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设备管理涉及的范围广泛，包括生产设备、办公设备、交通运输工具等各类设备。其中，生产设备是设备管理的重点，直接关系到企业的生产能力和经济效益。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设备种类繁多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随着技术的发展，企业设备种类越来越多，管理难度逐渐增大。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管理方式落后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部分企业仍采用传统的人工管理方式，效率低下且易出错。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信息化程度不足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设备管理的信息化程度不足，无法实现实时监控和数据分析。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当前设备管理状况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设备维护需要投入大量的人力、物力和财力，成本较高。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设备维护成本高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由于缺乏有效的管理和维护，设备故障率较高，影响企业生产。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设备故障率高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部分设备长时间闲置或使用不足，造成资源浪费。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设备利用率低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571" r="1557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39" r="125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利用物联网、大数据等技术实现设备智能化管理，提高管理效率。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通过远程监控和维护技术，降低设备维护成本，提高设备利用率。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通过设备共享和租赁模式，优化资源配置，降低企业运营成本。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通过对设备运行数据的分析，优化设备运行和维护计划，提高设备运行效率。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远程监控与维护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设备共享与租赁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设备管理重要性分析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107" b="18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00" b="58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96" b="158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对企业运营影响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提高运营效率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通过设备管理，企业可以实时掌握设备状态，合理安排维修和保养计划，减少设备故障停机时间，从而提高运营效率。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降低运营成本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设备管理有助于延长设备使用寿命，减少设备更换和维修成本，同时优化设备运行参数，降低能耗和物耗成本。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良好的设备管理可以确保企业生产安全、环保、高效，有助于提升企业形象和品牌价值。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通过对设备进行定期维护和保养，可以确保设备性能稳定，提高设备运行效率，从而提高生产效率。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促进生产自动化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设备管理有助于实现生产设备的自动化和智能化，提高生产线的自动化程度，进一步提高生产效率。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保障生产连续性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设备管理能够确保生产设备始终处于良好状态，减少因设备故障造成的生产中断，保障生产连续性。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对生产效率影响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确保产品质量稳定性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设备管理可以确保生产设备精度和稳定性，避免因设备问题导致的产品质量波动。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提高产品合格率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通过对设备进行定期校准和调整，可以确保生产设备始终处于最佳状态，提高产品合格率。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促进产品创新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先进的设备管理可以支持企业进行新产品研发和生产工艺创新，推动企业不断推出高质量、创新性的产品。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对产品质量影响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https://d.book118.com/966055055050010044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2024-09-12T14:14:05.148</cp:lastPrinted>
  <dcterms:created xsi:type="dcterms:W3CDTF">2024-09-12T06:14:05Z</dcterms:created>
  <dcterms:modified xsi:type="dcterms:W3CDTF">2024-09-12T06:14:07Z</dcterms:modified>
</cp:coreProperties>
</file>