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0F29A-E00D-47E0-8A47-0CBBC4FA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860D4-B851-4E3E-A49E-8D3EE5FE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D2C22-67C4-44A4-BBF2-558730D3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FE45F-2AA8-4AD7-816A-768B2F2F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1E92C-2A7D-47DA-8C6D-8160850EA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D3486-1F3C-46FA-8223-9B5C1663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86FD3-2829-4A89-A051-99A9946E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2C189-6838-46DF-86E4-FB422EEA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D8202-679E-40C6-A6F9-0785E6C6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38F6-BA8E-4A52-B393-F0EA39CF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CF15-9CB9-4C76-9575-5B207B13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5124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精神科护理日常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精神科护理的核心职责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精神科护理日常流程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精神科护理的挑战与应对策略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精神科护理是针对精神疾病患者的专业护理，主要关注患者的心理、情感和社会需求。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精神科护理需要具备高度的同理心、沟通技巧和专业知识，以理解和支持患者的特殊需求。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通过提供心理支持、生活技能训练和康复计划，帮助患者恢复社会功能，提高生活质量。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预防复发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通过定期评估和干预，及时发现患者的问题，预防疾病复发。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精神科护理不仅关注患者本身，还注重家庭和社会的支持，帮助患者建立良好的社会关系。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精神科护理的发展可以追溯到19世纪中期，当时的精神病院开始出现专业护理人员。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随着医学模式的转变和精神健康需求的增加，精神科护理逐渐向社区和居家护理发展，同时注重跨学科合作和个性化护理。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未来精神科护理将更加注重预防、康复和患者自主性，利用科技手段提高护理效果和效率。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精神科护理的核心职责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了解患者的生理、心理和社会需求，以及家庭和环境因素，为制定护理计划提供依据。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通过观察、交流和记录，了解患者的认知、情感和行为状况，以及病情的严重程度和变化情况。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评估患者的认知功能，包括注意力、记忆力、思维能力和判断能力，以确定患者是否能够理解和配合治疗。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实施认知行为疗法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通过认知行为疗法，帮助患者识别和改变消极的思维和行为模式，提高应对困难和压力的能力。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提供生活技能训练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教授患者生活技能，如自我管理、社交技巧和应对压力的方法，帮助患者更好地适应社会和生活。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与患者建立信任关系，倾听患者的感受和想法，给予关心和支持，帮助患者缓解焦虑、抑郁等情绪问题。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心理支持与干预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采取措施确保患者在病房和其他场所的安全，防止意外事件和自伤、他伤行为的发生。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管理危险物品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对有自杀、自伤、攻击他人等风险的患者实施监护，采取必要的措施防止意外事件的发生。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确保病房和其他场所的危险物品得到妥善管理和控制，防止患者接触并造成伤害。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安全管理与监护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50" r="1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协助患者管理药物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指导患者如何管理药物，包括储存、使用和处置等，提高患者的自我管理能力。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确保药物正确使用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监督患者正确使用精神类药物，确保药物剂量和用药时间的准确性，防止药物滥用和不良反应的发生。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监测药物反应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密切观察患者对药物的反应，及时发现和处理不良反应，确保患者的安全和治疗效果。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通过康复训练和生活技能训练，促进患者的身体、心理和社会功能的恢复和提高。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教授生活技能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教授患者日常生活所需的技能，如独立生活能力、社交技巧和职业能力等，帮助患者更好地融入社会。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康复计划制定与实施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根据患者的具体情况制定个性化的康复计划，并监督计划的实施，确保康复训练的有效性。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康复与生活技能训练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https://d.book118.com/966055124105010102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2024-09-27T04:56:17.280</cp:lastPrinted>
  <dcterms:created xsi:type="dcterms:W3CDTF">2024-09-26T20:56:17Z</dcterms:created>
  <dcterms:modified xsi:type="dcterms:W3CDTF">2024-09-26T20:56:19Z</dcterms:modified>
</cp:coreProperties>
</file>