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E69AD7-F197-4508-922B-3887A10F4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FF02C-9F1B-4AC2-AB1C-4C41AAA07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804211-AB6E-4A9B-B0DD-AA721DF09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7B702E-3C1B-41B5-BDA0-A83BDF1CC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42BC1D-97E3-4BA1-AC4D-BDAF4631D3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1F3489-CD01-4CC4-BFFA-979046D949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483BB-FA22-42E6-9558-F19B218CBB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937E71-EE1D-463D-ACA5-96D913F12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F6DC4-523D-4A16-94A3-8153B854F0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A2D76-AEAD-4880-9519-9BDCD086A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AE736-1772-4E68-B263-1D1F3B360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00134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教师工作职责培训课件激发学生的社会创新能力</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教师工作职责概述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激发学生社会创新能力的意义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教师如何激发学生的社会创新能力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案例分析：成功激发学生社会创新能力的实践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教师工作职责与学生社会创新能力的关系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03" b="275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培养学生的社会创新能力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通过教育培训，使学生具备创新思维和解决问题的能力，为社会发展做出贡献。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适应时代需求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当前社会需要具备创新能力的人才，通过培训课件的引导，帮助学生适应未来社会的挑战。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推动教育改革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以培养学生的社会创新能力为目标，推动教育内容和方法的改革，提高教育质量。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培训课件通过系统化的内容设计，为学生提供全面的知识框架，有助于学生理解和掌握相关概念和方法。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提供系统的知识体系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培训课件通过设置问题和案例，引导学生主动思考、分析和解决问题，培养学生的创新思维和批判性思维。</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引导学生主动思考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培训课件结合实践环节，让学生在实践中学习和掌握相关技能和方法，提高学生的实践能力和创新能力。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增强学生的实践能力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培训课件鼓励学生之间的交流和合作，通过小组讨论、项目合作等方式，促进学生的团队协作能力和沟通能力。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促进学生的交流合作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教师工作职责概述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作为教师，首要职责是向学生传授知识，包括学科知识、技能和思维方式。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传授知识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引导学生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培养学生的品德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通过激发学生的学习兴趣和动机，引导学生主动探索、发现问题并解决问题。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以身作则，传递积极向上的价值观和道德观念，帮助学生形成良好的品德和习惯。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教师的角色和职责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根据学生的实际情况和学科特点，制定科学、合理的教学计划。</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制定教学计划</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运用多种教学方法和手段，营造积极、互动的课堂氛围，确保课堂教学质量。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组织课堂教学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通过考试、作业、实践等多种方式，全面、客观地评价学生的学习成果。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评价学生学习成果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教育教学工作的核心任务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教师职业道德与素养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忠诚于教育事业，具有高度的责任感和使命感。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关心学生的成长和发展，关注学生的需求和感受，积极为学生排忧解难。</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树立良好的师德形象，以身作则，成为学生的楷模和榜样。</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持续学习新知识、新技能，不断提高自己的专业素养和教育教学能力。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热爱教育事业</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关爱学生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为人师表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不断学习和提高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激发学生社会创新能力的意义</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社会创新能力是指个体或团队在面对社会问题时，能够提出新颖、有效的解决方案，并具备实施这些方案的能力。它包括对问题的敏锐洞察力、创新思维、团队协作和执行力等多个方面。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社会创新能力不仅局限于科技创新，还包括文化创新、管理创新、制度创新等多个领域。它强调对现有社会资源的重新整合和优化配置，以实现更好的社会效益。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社会创新能力的内涵与外延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促进个人成长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通过培养学生的社会创新能力，可以提高他们的综合素质和竞争力，为未来的职业发展奠定坚实基础。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推动社会进步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激发学生的社会创新能力有助于培养具备高度社会责任感和创新精神的新一代，为社会的持续发展和进步提供动力。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应对未来挑战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随着科技的迅速发展和社会的不断变化，未来社会将面临更多复杂的问题和挑战。激发学生的社会创新能力有助于他们更好地应对这些挑战。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激发学生社会创新能力的价值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创新教育理念和教学方法</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教师应转变传统教育观念，注重培养学生的创新思维和实践能力。采用启发式、探究式等教学方法，引导学生主动思考、发现问题并寻求解决方案。</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开展实践活动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组织学生参与各类社会实践活动，如志愿服务、创新创业项目等，让他们在实践中锻炼社会创新能力。</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营造创新氛围</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学校和社会应共同营造鼓励创新、宽容失败的氛围，为学生提供展示自己创新成果的平台和机会。</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加强跨学科学习</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鼓励学生跨学科学习，掌握不同领域的知识和技能，培养多元化的思维方式和解决问题的能力。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培养学生社会创新能力的途径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教师如何激发学生的社会创新能力</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创设有利于创新的环境氛围</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营造宽松、自由、民主的课堂氛围，鼓励学生敢于表达、敢于质疑、敢于创新。</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提供丰富的教学资源和多元化的教学方式，激发学生的学习兴趣和探究欲望。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尊重学生的个性和差异，采用个性化的教学策略，满足学生的不同需求。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https://d.book118.com/966100134145010052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2024-09-19T03:46:15.986</cp:lastPrinted>
  <dcterms:created xsi:type="dcterms:W3CDTF">2024-09-18T19:46:16Z</dcterms:created>
  <dcterms:modified xsi:type="dcterms:W3CDTF">2024-09-18T19:46:18Z</dcterms:modified>
</cp:coreProperties>
</file>