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FA97A8-1901-4F2A-8566-609EDDE56F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11D6D2-067E-49F9-B61F-2059283C63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161FD8-3D59-4DFA-878B-4E4B659F26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5C1259-4841-445B-9393-129B1EBFA4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5727592-475A-461A-B422-34CEE947D5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2A5DF16-5C50-41A4-BC38-9AE062EE10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FDD1629-FF8B-4A32-B2B4-2948EF4E10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C19A2F-C97C-4630-ABDE-81D16CB54D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CCFC98-EA36-499B-8726-0B17058B90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058FF6-CE8C-47D0-8E5A-53271E8EDB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0A4FAA-768D-45C1-8053-06EBE7F2DA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6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6102025154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项目招商引资的税收优惠风险评估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项目招商引资概述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税收优惠风险识别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税收优惠风险评估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风险防范与应对措施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评估项目招商引资中税收优惠政策的风险，为投资者提供决策参考。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分析税收优惠政策对项目投资的影响，提出风险防范措施。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促进项目招商引资工作的规范化、透明化，提高投资效益。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9964" b="9964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项目涉及的税收优惠政策概述。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税收优惠风险评估方法介绍。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项目招商引资中税收优惠政策存在的风险分析。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风险防范措施及建议。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项目招商引资概述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招商引资是推动地区经济增长、优化产业结构、提高就业率的有效途径。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经济发展需求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政策支持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政府为吸引投资，通常会出台一系列税收优惠政策，降低企业成本，增强投资吸引力。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随着全球化进程的加速，各地区为争夺有限资源，纷纷加大招商引资力度。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明确招商引资的目标产业、企业类型和投资规模，提高招商的针对性和实效性。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目标定位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通过宣传推广、产业对接、投资洽谈会等方式，提高地区的知名度和影响力，吸引潜在投资者。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提供一站式服务，包括项目审批、土地供应、融资支持等，降低企业投资成本和风险。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服务保障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招商引资目标与策略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对新引进的企业，在一定期限内减征或免征企业所得税，降低企业税负。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企业所得税优惠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对特定行业或产品实行增值税即征即退、先征后退等优惠政策，鼓励企业扩大投资。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增值税优惠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708" b="7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包括土地使用税、房产税、印花税等减免政策，降低企业运营成本。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其他税收优惠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税收优惠政策介绍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税收优惠风险识别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20" b="2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政策变动风险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政策调整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政府可能根据经济发展需要调整税收优惠政策，导致企业享受的税收优惠减少或取消。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政策执行力度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政府执行税收优惠政策的力度可能因各种因素而减弱，影响企业实际享受的税收优惠。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政策解读差异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企业和政府部门对税收优惠政策的理解可能存在差异，导致企业在享受税收优惠时产生风险。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审批标准不明确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审批标准可能存在模糊之处，导致企业在申请税收优惠时难以判断自身是否符合条件。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审批程序繁琐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税收优惠政策的审批程序可能较为繁琐，企业需要投入大量时间和精力进行申请和等待审批。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审批结果不确定性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即使企业符合税收优惠政策的条件，也可能因各种因素导致审批结果不确定，给企业带来风险。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审批流程风险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税收争议解决机制不完善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在涉及税收优惠的税收争议中，如果解决机制不完善，可能导致企业权益受到损害。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税收监管力度加强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政府可能加强对企业税收的监管力度，导致企业享受的税收优惠受到严格审查。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税收违法行为查处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企业如果存在税收违法行为，可能面临政府部门的查处和惩罚，影响企业声誉和经济效益。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税收监管风险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税收优惠风险评估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https://d.book118.com/966102025154010050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2024-09-16T02:26:48.355</cp:lastPrinted>
  <dcterms:created xsi:type="dcterms:W3CDTF">2024-09-15T18:26:48Z</dcterms:created>
  <dcterms:modified xsi:type="dcterms:W3CDTF">2024-09-15T18:26:50Z</dcterms:modified>
</cp:coreProperties>
</file>