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48801-6555-4851-AE6A-55DA0416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9C012-0D61-4400-92CA-CB5C8C4F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F3F4-6CD7-4038-86A6-649CE43F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171E9-F2B7-4150-85E5-4BF9E724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C8C5E-BD29-47AF-BEA5-D9CCA7E6E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1621A-5A85-47CA-906C-13E2237F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E7242-C955-4A01-9893-1A9951C1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45499-D9A3-44BA-A312-E158873B1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730A9-842A-493B-B855-03219AD3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C2B4F-7580-424A-B8EA-A04AADC06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B2D23-381A-4542-8834-BA926442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213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护理疑难病例分析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护理疑难问题及解决方案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职业：工程师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反复咳嗽、咳痰伴气喘10余年，加重2周。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患者10年前无明显诱因出现咳嗽、咳痰伴气喘，多次就诊，诊断为慢性阻塞性肺疾病（COPD）。2周前因感冒后症状加重，出现呼吸困难、胸闷、乏力等症状。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体温37.5℃，脉搏90次/分，呼吸20次/分，血压130/80mmHg。口唇发绀，桶状胸，双肺叩诊过清音，双肺可闻及干湿啰音。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患者呼吸困难，需要密切监测病情变化。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患者心理压力大，需要给予心理支持。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患者需要长期氧疗，需要确保氧疗效果。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患者需要加强呼吸道护理，预防感染。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通过科学的护理方案，促进患者的康复进程。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关注患者的心理和社会需求，提高患者的生活质量。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通过有效的护理措施，降低患者并发症和意外事件的发生率。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不断优化护理方案，提高护理效果和患者满意度。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密切观察患者的生命体征、病情变化和自身认知情况，及时发现并处理异常情况。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做好患者的清洁、饮食、排泄等基础护理工作，保持患者舒适和卫生。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关注患者的心理状态，提供心理支持和疏导，帮助患者树立信心和积极配合治疗。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根据患者的具体情况，制定个性化的康复计划，指导患者进行功能锻炼和日常生活能力的训练。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根据护理目标，设定具体的评估指标，如并发症发生率、患者生活质量评分、康复进度等。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通过观察、记录、调查等方式收集相关数据，确保数据的准确性和完整性。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对收集到的数据进行统计分析，评估护理措施的实施效果，识别存在的问题和改进方向。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根据效果分析的结果，持续优化和改进护理方案，提高护理效果和患者满意度。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https://d.book118.com/966102134214010040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2024-09-07T09:34:47.950</cp:lastPrinted>
  <dcterms:created xsi:type="dcterms:W3CDTF">2024-09-07T01:34:47Z</dcterms:created>
  <dcterms:modified xsi:type="dcterms:W3CDTF">2024-09-07T01:34:49Z</dcterms:modified>
</cp:coreProperties>
</file>