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FFD8F-7412-43A0-B650-076262B51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B15A0-3EB6-4722-8AE0-E43188A2E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F1241-C995-42A5-B442-8E5D00D0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DDB93-F174-44EE-A603-DDCA556D8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146FDA-8873-42DF-98EB-375B977B8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9C3F5-B2A2-45A9-BB38-8B6211D2E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7E1A34-6F89-406E-9762-913D8BB00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20AB2-AF56-4AE0-ABC7-5AE7E496F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990CA-576C-4F1C-A150-D54E0D9D5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D6F6F-9976-467D-9A03-BD4C197E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AF902-CA73-4BC4-B232-61FBB0B6F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0215420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智能经济的社会影响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智能经济的定义与背景
 智能经济的发展现状与趋势
 智能经济对就业的影响
 智能经济对产业结构的影响
 智能经济对消费模式的影响
 智能经济对城乡差距的影响
 智能经济的挑战与风险
 智能经济的未来展望与政策建议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智能经济的定义与背景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智能经济的社会影响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智能经济的定义与背景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智能经济的定义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1.智能经济是以信息技术和人工智能技术为基础，推动经济发展和社会进步的新型经济形态。</a:t>
            </a:r>
          </a:p>
          <a:p>
            <a:r>
              <a:t>2.智能经济以数据为生产要素，通过算法和模型优化资源配置，提高生产效率，实现经济高质量发展。</a:t>
            </a:r>
          </a:p>
          <a:p>
            <a:r>
              <a:t>3.智能经济不仅仅是技术的变革，更是对经济结构、生产方式和消费模式的全面重塑。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智能经济的背景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1.随着人工智能技术的飞速发展，智能经济逐渐成为全球经济发展的新趋势。</a:t>
            </a:r>
          </a:p>
          <a:p>
            <a:r>
              <a:t>2.智能经济是在信息化、数字化、网络化基础上发展而来的，是科技进步和社会发展的必然结果。</a:t>
            </a:r>
          </a:p>
          <a:p>
            <a:r>
              <a:t>3.智能经济对于提高生产效率、优化资源配置、促进消费升级具有重要意义，是未来经济发展的重要方向。</a:t>
            </a:r>
          </a:p>
          <a:p>
            <a:r>
              <a:t>以上内容仅供参考，如需更加详细的信息，建议查阅相关文献资料或咨询专业人士。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智能经济的发展现状与趋势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智能经济的社会影响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智能经济的发展现状与趋势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智能经济的发展现状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1.智能经济已成为全球经济发展的重要趋势，各国都在积极布局智能经济发展战略。</a:t>
            </a:r>
          </a:p>
          <a:p>
            <a:r>
              <a:t>2.智能经济在制造业、服务业、农业等领域得到广泛应用，推动了产业升级和经济发展。</a:t>
            </a:r>
          </a:p>
          <a:p>
            <a:r>
              <a:t>3.智能经济的发展带来了许多新的商业模式和业态，如共享经济、平台经济等。</a:t>
            </a:r>
          </a:p>
          <a:p>
            <a:r>
              <a:t>智能经济已经成为全球经济发展的重要趋势，各国都在积极布局智能经济发展战略。在中国，政府加强了对智能经济的支持力度，推出了一系列政策措施，促进了智能经济的发展。同时，各行各业也在积极探索智能经济的应用，推动了产业升级和经济发展。智能经济的发展带来了许多新的商业模式和业态，如共享经济、平台经济等，这些新的商业模式和业态也为经济发展注入了新的动力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智能经济的未来趋势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1.智能经济将继续保持高速发展态势，成为全球经济发展的重要引擎。</a:t>
            </a:r>
          </a:p>
          <a:p>
            <a:r>
              <a:t>2.人工智能、大数据、云计算等技术的不断发展和应用，将进一步推动智能经济的发展。</a:t>
            </a:r>
          </a:p>
          <a:p>
            <a:r>
              <a:t>3.智能经济的发展将带来更多的机会和挑战，需要各行业积极应对和布局。</a:t>
            </a:r>
          </a:p>
          <a:p>
            <a:r>
              <a:t>随着技术的不断进步和应用，智能经济将继续保持高速发展态势，成为全球经济发展的重要引擎。人工智能、大数据、云计算等技术的不断发展和应用，将进一步推动智能经济的发展，同时也将带来更多的机会和挑战。各行业需要积极应对和布局，加强技术创新和应用，以适应智能经济发展的趋势和需要。</a:t>
            </a:r>
          </a:p>
          <a:p>
            <a:r>
              <a:t>以上内容仅供参考，具体内容可以根据实际需要进行调整和补充。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智能经济对就业的影响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智能经济的社会影响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智能经济对就业的影响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1.智能经济发展将创造新的就业机会，特别是在高科技领域，如人工智能、大数据、云计算等。</a:t>
            </a:r>
          </a:p>
          <a:p>
            <a:r>
              <a:t>2.智能技术的应用将提高生产效率，减少人力成本，进而改变就业结构，影响传统职业的就业需求。</a:t>
            </a:r>
          </a:p>
          <a:p>
            <a:r>
              <a:t>3.智能经济发展将促进人才培养和教育领域的变革，提升劳动力的数字技能和素质。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智能经济对传统职业的影响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1.智能技术的应用将导致一些传统职业的消失或转型，如生产线工人、客服人员等。</a:t>
            </a:r>
          </a:p>
          <a:p>
            <a:r>
              <a:t>2.智能经济将催生新的职业形态，如数据分析师、人工智能工程师等。</a:t>
            </a:r>
          </a:p>
          <a:p>
            <a:r>
              <a:t>3.传统职业从业者需要不断提升自身技能，适应智能经济发展的需求。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智能经济对就业的总体影响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智能经济对就业的影响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智能经济对就业市场的挑战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1.智能经济发展可能导致就业市场的不平等现象加剧，高低技能劳动力的收入差距扩大。</a:t>
            </a:r>
          </a:p>
          <a:p>
            <a:r>
              <a:t>2.智能技术的普及和应用可能带来一定的失业风险，需要政府和社会采取有效的政策和措施来应对。</a:t>
            </a:r>
          </a:p>
          <a:p>
            <a:r>
              <a:t>3.智能经济的发展需要建立完善的法律法规体系，保护劳动者权益，促进公平就业。</a:t>
            </a:r>
          </a:p>
          <a:p>
            <a:r>
              <a:t>以上内容仅供参考，具体内容还需根据您的需求进行进一步的研究和整理。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智能经济对产业结构的影响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智能经济的社会影响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智能经济对产业结构的影响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智能经济对产业结构的影响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1.促进产业升级和转型：智能经济的发展将推动传统产业向数字化、智能化方向转型，促进产业结构优化和升级。</a:t>
            </a:r>
          </a:p>
          <a:p>
            <a:r>
              <a:t>2.新兴产业的崛起：智能经济将催生一系列新兴产业，如人工智能、大数据、云计算等，这些产业将成为经济发展的新增长点。</a:t>
            </a:r>
          </a:p>
          <a:p>
            <a:r>
              <a:t>3.提高生产效率：智能技术的应用将提高生产效率，降低生产成本，进一步推动产业的发展。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智能经济对产业结构的影响：案例分析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1.案例一：智能制造在制造业的应用。智能制造通过数字化、网络化、智能化等手段，提高生产效率，降低成本，实现制造业的升级和转型。</a:t>
            </a:r>
          </a:p>
          <a:p>
            <a:r>
              <a:t>2.案例二：智能农业在农业领域的应用。智能农业通过智能化设备和技术，提高农业生产效率，改善农产品质量，推动现代农业的发展。</a:t>
            </a:r>
          </a:p>
          <a:p>
            <a:r>
              <a:t>3.案例三：智能物流在物流行业的应用。智能物流通过大数据、人工智能等技术，提高物流效率，降低成本，推动物流行业的数字化转型。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智能经济对产业结构的影响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智能经济对就业结构的影响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1.创造新的就业机会：智能经济的发展将创造一系列新的就业机会，如人工智能工程师、数据分析师等。</a:t>
            </a:r>
          </a:p>
          <a:p>
            <a:r>
              <a:t>2.就业结构调整：随着传统产业的转型和新兴产业的发展，就业结构也将发生相应的变化，需要劳动力个人不断提升技能，适应新的就业需求。</a:t>
            </a:r>
          </a:p>
          <a:p>
            <a:r>
              <a:t>---</a:t>
            </a:r>
          </a:p>
          <a:p>
            <a:r>
              <a:t>以上内容仅供参考，具体内容可以根据实际需要进行修改和补充。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https://d.book118.com/966102154202010030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智能经济的定义与背景</vt:lpstr>
      <vt:lpstr> 智能经济的定义与背景</vt:lpstr>
      <vt:lpstr> 智能经济的发展现状与趋势</vt:lpstr>
      <vt:lpstr> 智能经济的发展现状与趋势</vt:lpstr>
      <vt:lpstr> 智能经济对就业的影响</vt:lpstr>
      <vt:lpstr> 智能经济对就业的影响</vt:lpstr>
      <vt:lpstr> 智能经济对就业的影响</vt:lpstr>
      <vt:lpstr> 智能经济对产业结构的影响</vt:lpstr>
      <vt:lpstr> 智能经济对产业结构的影响</vt:lpstr>
      <vt:lpstr> 智能经济对产业结构的影响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2024-08-28T22:43:26.712</cp:lastPrinted>
  <dcterms:created xsi:type="dcterms:W3CDTF">2024-08-28T14:43:26Z</dcterms:created>
  <dcterms:modified xsi:type="dcterms:W3CDTF">2024-08-28T14:43:28Z</dcterms:modified>
</cp:coreProperties>
</file>