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E41EE-AAC6-49EB-BF70-EDFBE83D3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9FB8D-C65F-46C3-9B7B-9539415F5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F4A52-D165-4B50-8688-8D88252F8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D71C9-2A38-4F88-8F44-6E9328B0B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4BE6DC-8BFE-4A08-91B8-88BF744D1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D6F9F-4C96-44EC-9247-0A66D760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6FC74-6564-48BE-95F2-E209281C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B189C-2CC9-4288-A18B-43ADD30DE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2AE44-6F32-4C87-8712-6E4F5547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31E35-D8E1-453E-85B1-DAD56B4D6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E38B9-3FD6-4677-8626-34A6C5A39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222415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工作理论之任务中心模式\n## 1.任务中心模式的定义与背景\n### 1.1任务中心模式的起源与发展\n### 1.2任务中心模式的核心概念\n### 1.3任务中心模式的应用领域\n## 2.任务中心模式的基本原理\n### 2.1任务中心模式的理论基础\n### 2.2任务中心模式的核心原则\n### 2.3任务中心模式的工作流程\n## 3.任务中心模式的优势与局限性\n### 3.1任务中心模式的优势\n### 3.2任务中心模式的局限性\n### 3.3任务中心模式的改进与发展\n## 4.任务中心模式在社会工作实践中的应用\n### 4.1任务中心模式在个案工作中的应用\n### 4.2任务中心模式在小组工作中的应用\n### 4.3任务中心模式在社区工作中的应用\n## 5.任务中心模式与其他社会工作理论的比较\n### 5.1任务中心模式与心理社会治疗模式的比较\n### 5.2任务中心模式与认知行为治疗模式的比较\n### 5.3任务中心模式与生态系统理论模式的比较\n## 6.任务中心模式的发展趋势与挑战\n### 6.1任务中心模式的发展趋势\n### 6.2任务中心模式面临的挑战\n### 6.3任务中心模式的未来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000"/>
              <a:t>社会工作理论之任务中心模式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任务中心模式的定义与背景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任务中心模式起源于20世纪60年代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美国社会工作者提出的一种社会工作方法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旨在解决社会问题，提高社会成员的生活质量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初期主要应用于戒毒和康复领域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20世纪70年代至80年代进一步发展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任务中心模式逐渐成为主流的社会工作方法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应用于心理健康、教育、家庭服务等多个领域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越来越多的研究和实践证实了任务中心模式的有效性</a:t>
                </a:r>
                <a:endParaRPr/>
              </a:p>
            </p:txBody>
          </p:sp>
          <p:pic>
            <p:nvPicPr>
              <p:cNvPr id="24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21世纪至今，任务中心模式在全球范围内得到广泛应用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各国社会工作者在实践中不断完善和发展任务中心模式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任务中心模式逐渐成为社会工作领域的一种重要理论</a:t>
                </a:r>
                <a:endParaRPr/>
              </a:p>
            </p:txBody>
          </p:sp>
          <p:pic>
            <p:nvPicPr>
              <p:cNvPr id="25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社会工作者与客户共同确定的具体目标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旨在帮助客户解决当前面临的问题，提高生活质量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任务需要具有明确性、可衡量性和可实现性</a:t>
                </a:r>
                <a:endParaRPr/>
              </a:p>
            </p:txBody>
          </p:sp>
        </p:grpSp>
        <p:grpSp>
          <p:nvGrpSpPr>
            <p:cNvPr id="2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能力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社会工作者和客户在完成任务过程中所需具备的技能和知识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社会工作者需要具备评估客户能力、提供支持和资源的能力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客户需要具备完成任务所需的技能、知识和信心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社会工作者与客户之间建立的合作关系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协作有助于双方共同完成任务，提高解决问题的效率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协作需要建立在信任、尊重和保密的基础上</a:t>
                </a:r>
                <a:endParaRPr/>
              </a:p>
            </p:txBody>
          </p:sp>
        </p:grpSp>
      </p:grpSp>
      <p:pic>
        <p:nvPicPr>
          <p:cNvPr id="2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任务中心模式的核心概念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个体辅导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帮助个体解决心理、情感和行为问题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提高个体的心理健康水平和生活质量</a:t>
                </a:r>
                <a:endParaRPr/>
              </a:p>
            </p:txBody>
          </p:sp>
          <p:sp>
            <p:nvSpPr>
              <p:cNvPr id="2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小组工作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通过小组活动帮助成员共同解决问题，提高生活质量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促进成员之间的互动和互助，增强团队精神</a:t>
                </a:r>
                <a:endParaRPr/>
              </a:p>
            </p:txBody>
          </p:sp>
          <p:sp>
            <p:nvSpPr>
              <p:cNvPr id="2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通过任务中心模式改善社区环境，提高社区成员的生活质量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促进社区资源的整合和利用，提高社区解决问题的能力</a:t>
                </a:r>
                <a:endParaRPr/>
              </a:p>
            </p:txBody>
          </p:sp>
          <p:sp>
            <p:nvSpPr>
              <p:cNvPr id="2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任务中心模式的基本原理</a:t>
            </a:r>
            <a:endParaRPr/>
          </a:p>
        </p:txBody>
      </p:sp>
      <p:sp>
        <p:nvSpPr>
          <p:cNvPr id="2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强调认知和行为在解决问题过程中的重要作用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任务中心模式通过帮助客户改变认知和行为，实现问题的解决</a:t>
                </a:r>
                <a:endParaRPr/>
              </a:p>
            </p:txBody>
          </p:sp>
          <p:sp>
            <p:nvSpPr>
              <p:cNvPr id="29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社会学习理论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强调通过观察学习和模仿他人来解决问题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任务中心模式通过社会工作者的示范和指导，帮助客户学习解决问题的方法和技巧</a:t>
                </a:r>
                <a:endParaRPr/>
              </a:p>
            </p:txBody>
          </p:sp>
          <p:sp>
            <p:nvSpPr>
              <p:cNvPr id="30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系统理论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强调问题解决需要从系统角度进行分析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任务中心模式从个体、小组和社区多个层面解决问题，提高问题解决的效率</a:t>
                </a:r>
                <a:endParaRPr/>
              </a:p>
            </p:txBody>
          </p:sp>
          <p:sp>
            <p:nvSpPr>
              <p:cNvPr id="30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任务中心模式的理论基础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任务中心模式的核心原则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客户中心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以客户的需求和问题为导向，尊重客户的自主性和选择权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社会工作者提供支持和资源，帮助客户完成任务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社会工作者与客户之间建立的合作关系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协作有助于双方共同完成任务，提高解决问题的效率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目标明确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任务需要具有明确性、可衡量性和可实现性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社会工作者与客户共同制定任务目标，确保任务的有效完成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25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6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7" name="椭圆 6"/>
          <p:cNvSpPr>
            <a:spLocks noChangeAspect="1"/>
          </p:cNvSpPr>
          <p:nvPr/>
        </p:nvSpPr>
        <p:spPr>
          <a:xfrm>
            <a:off x="7098206" y="2486692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8" name="椭圆 7"/>
          <p:cNvSpPr>
            <a:spLocks noChangeAspect="1"/>
          </p:cNvSpPr>
          <p:nvPr/>
        </p:nvSpPr>
        <p:spPr>
          <a:xfrm>
            <a:off x="7098206" y="406411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9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774853"/>
            <a:ext cx="3412534" cy="6083210"/>
            <a:chOff x="7387465" y="774853"/>
            <a:chExt cx="3412534" cy="6083210"/>
          </a:xfrm>
        </p:grpSpPr>
        <p:grpSp>
          <p:nvGrpSpPr>
            <p:cNvPr id="331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评估客户的能力和资源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了解客户的需求和问题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评估客户在完成任务过程中所需具备的技能和知识</a:t>
                </a:r>
                <a:endParaRPr/>
              </a:p>
            </p:txBody>
          </p:sp>
        </p:grpSp>
        <p:grpSp>
          <p:nvGrpSpPr>
            <p:cNvPr id="334" name=""/>
            <p:cNvGrpSpPr/>
            <p:nvPr/>
          </p:nvGrpSpPr>
          <p:grpSpPr>
            <a:xfrm>
              <a:off x="7387465" y="2354206"/>
              <a:ext cx="3412534" cy="1345151"/>
              <a:chOff x="7387465" y="2354206"/>
              <a:chExt cx="3412534" cy="1345151"/>
            </a:xfrm>
          </p:grpSpPr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2354206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制定任务计划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754316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与客户共同确定任务目标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制定具体的任务计划和时间表</a:t>
                </a:r>
                <a:endParaRPr/>
              </a:p>
            </p:txBody>
          </p:sp>
        </p:grpSp>
        <p:grpSp>
          <p:nvGrpSpPr>
            <p:cNvPr id="337" name=""/>
            <p:cNvGrpSpPr/>
            <p:nvPr/>
          </p:nvGrpSpPr>
          <p:grpSpPr>
            <a:xfrm>
              <a:off x="7387465" y="3933559"/>
              <a:ext cx="3412534" cy="1345151"/>
              <a:chOff x="7387465" y="3933559"/>
              <a:chExt cx="3412534" cy="1345151"/>
            </a:xfrm>
          </p:grpSpPr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933559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任务执行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333669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社会工作者提供支持和资源，帮助客户完成任务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客户积极参与任务，提高解决问题的能力</a:t>
                </a:r>
                <a:endParaRPr/>
              </a:p>
            </p:txBody>
          </p:sp>
        </p:grpSp>
        <p:grpSp>
          <p:nvGrpSpPr>
            <p:cNvPr id="340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3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2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任务评估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评估任务完成情况和效果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根据评估结果调整任务计划和策略</a:t>
                </a:r>
                <a:endParaRPr/>
              </a:p>
            </p:txBody>
          </p: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任务中心模式的工作流程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任务中心模式的优势与局限性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解决问题效率高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以任务为导向，明确目标，提高解决问题的针对性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社会工作者与客户共同完成任务，提高解决问题的效率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增强客户自主性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尊重客户的自主性和选择权，让客户参与任务制定和执行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客户在完成任务过程中学会解决问题的方法和技巧，提高自我解决问题的能力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适用范围广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适应不同领域和人群的需求，如个体辅导、小组工作和社区工作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可与其他社会工作理论相结合，提高问题解决的针对性和有效性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任务中心模式的局限性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对社会工作者要求较高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需要具备较强的评估能力、沟通能力和资源协调能力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需要了解不同领域的知识和技能，以满足客户多样化的需求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忽视客户的情感需求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任务中心模式强调任务完成，可能忽视客户的情感需求和心理支持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需要与其他社会工作理论相结合，以满足客户全面的心理需求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加强社会工作者培训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提高社会工作者在评估能力、沟通能力和资源协调方面的能力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增加社会工作者对不同领域知识和技能的掌握，以满足客户多样化的需求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结合其他社会工作理论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任务中心模式与其他社会工作理论相结合，提高问题解决的针对性和有效性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如结合心理社会治疗模式，关注客户的情感需求，提供心理支持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任务中心模式的改进与发展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https://d.book118.com/966102224154010053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社会工作理论之任务中心模式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2024-09-20T13:40:47.438</cp:lastPrinted>
  <dcterms:created xsi:type="dcterms:W3CDTF">2024-09-20T05:40:47Z</dcterms:created>
  <dcterms:modified xsi:type="dcterms:W3CDTF">2024-09-20T05:40:49Z</dcterms:modified>
</cp:coreProperties>
</file>