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035DF6-9F1F-40C6-BB1E-FFDA32E6B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08E597-07CC-423B-A5CF-4A2FD21F5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555BFF-7B24-4212-BCB1-EC5D3D584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CA70F8-E2C0-4CB3-9D6F-F61386396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955F0D-D8BE-4294-A033-3F162925D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01D6AC-5980-4003-9864-2F440413AC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679D82-1E1F-4ACD-8B29-98995F45A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123D5C-DD7B-447A-8AF1-FACCDDFF56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0E9B91-9209-4B69-BED2-82F9C538B4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9D770D-CFE9-4DB1-BCDC-14ED89AF7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E9F74C-E67E-4381-892D-934AE04D7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103101230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财务经理个人工作总结范本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80022" y="1465063"/>
            <a:ext cx="4116705" cy="234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团队建设与协作能力提升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内部控制体系完善及执行情况分析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对外合作与关系维护成果展示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个人能力提升及自我反思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通过精准的市场分析和销售策略，实现了年度营业收入的稳步增长，达到了年初设定的目标。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营业收入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利润水平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现金流管理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5" r="1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通过有效的成本控制和费用管理，提高了公司的利润水平，实现了年度利润目标。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优化现金流管理策略，确保了公司现金流的充足和稳定，满足了日常经营和发展的需要。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完成年度财务目标情况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对现有的财务流程进行全面梳理和优化，提高了财务处理效率和质量。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667" r="12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208" r="122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财务流程优化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引入先进的财务管理系统，实现了财务数据的实时更新和处理，提高了决策效率和准确性。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财务系统升级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加强财务团队内部的沟通和协作，提高了团队整体的工作效率和凝聚力。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团队协作提升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提高财务管理效率举措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优化资源配置与资金利用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资源配置策略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根据公司的战略目标和市场情况，制定了科学合理的资源配置策略，确保了资源的有效利用。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资金筹集与运用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通过多元化的筹资渠道和灵活的资金运用方式，降低了公司的资金成本和风险。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投资项目分析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对潜在的投资项目进行深入分析和评估，确保了投资决策的科学性和合理性。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制定了全面的成本控制策略，包括原材料采购、生产、销售等各个环节的成本控制。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成本控制策略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对公司的各项费用进行精细化管理，降低了不必要的支出和浪费。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费用管理优化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750" r="18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000" r="18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严格执行年初制定的预算计划，对超出预算的部分进行及时调整和优化，确保了预算的有效执行。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预算执行情况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降低成本及支出控制成果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团队建设与协作能力提升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团队结构优化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根据业务需求，合理配置财务团队人员，包括财务分析、预算管理、成本控制、税务筹划等不同专业领域的人才，形成互补优势。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人才选拔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通过多渠道招聘，选拔具备专业知识和技能的财务人员，确保团队具备高水平的财务专业素养。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定期组织内部培训、外部进修和专业认证考试，提升团队成员的专业素养和综合能力。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875" r="14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组建高效专业财务团队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跨部门协作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主动与其他部门建立沟通渠道，协调处理涉及财务的相关问题，提升公司整体运营效率。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信息化平台建设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推动财务管理信息化建设，通过ERP、OA等系统实现数据共享和流程优化，提高团队协作效率。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定期会议制度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建立定期财务会议制度，及时沟通工作进展、分享业务信息和解决问题，确保团队成员之间的信息交流畅通。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加强内部沟通与协作机制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6500" r="650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根据团队成员的实际情况和业务需求，制定个性化的培训计划，包括专业知识、技能提升和职业素养等方面。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制定培训计划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采用线上课程、线下培训、工作坊等多种形式开展培训，确保培训内容的针对性和实效性。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多元化培训方式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定期对培训效果进行评估和反馈，及时调整培训计划和方式，确保培训成果的有效转化。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提升员工素质和能力培训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鼓励创新思维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鼓励团队成员提出创新性意见和建议，为公司的财务管理和业务发展贡献智慧和力量。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团队建设活动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组织丰富多彩的团队建设活动，如户外拓展、文艺比赛等，增强团队成员之间的凝聚力和归属感。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激励机制设计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建立合理的激励机制，包括绩效考核、奖金分配、晋升机会等，激发团队成员的工作积极性和创造力。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激发团队凝聚力和创造力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内部控制体系完善及执行情况分析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全面梳理公司业务流程，识别关键控制点，为建立内部控制体系奠定基础。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梳理业务流程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结合公司业务特点和实际情况，制定切实可行的内部控制制度，明确各部门职责和权限。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制定内控制度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根据内控制度和业务流程，构建完整的内部控制框架，包括风险评估、控制活动、信息与沟通、内部监督等要素。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构建内控框架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建立健全内部控制体系框架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https://d.book118.com/966103101230010041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2024-09-08T23:05:41.410</cp:lastPrinted>
  <dcterms:created xsi:type="dcterms:W3CDTF">2024-09-08T15:05:41Z</dcterms:created>
  <dcterms:modified xsi:type="dcterms:W3CDTF">2024-09-08T15:05:43Z</dcterms:modified>
</cp:coreProperties>
</file>