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86E38A-7002-47E7-89F7-DAAA4D59D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C2676B-C5F4-4955-98CA-827FA98E8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076431-3773-4C32-9CF3-9EB02FE8D3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53B50E-DFB9-4B57-8305-0A9C7A694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888D7A-DE65-40C6-96EC-50C804C9C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C1BB63-E302-4713-8C5A-DE617564D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FD462A-670A-457E-ADD6-855CEE4FC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ECF9D-1449-4919-8653-57D9972E5E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A23961-7A27-4BCE-A877-7DE1824E5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66F60-A55B-4E94-821C-2B2DA5B128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EEDAD-7DB9-46CB-A32F-E8AEF7C7A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413522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东莞外卖服务流程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外卖服务流程概述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外卖服务流程中的关键环节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外卖服务流程中的挑战与解决方案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随着现代生活节奏的加快，外卖服务逐渐成为人们日常生活的重要组成部分。本文旨在详细介绍东莞外卖服务的流程，帮助消费者更好地了解和使用这一便捷的服务。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背景：随着互联网技术的发展和普及，外卖平台如美团、饿了么等在东莞地区得到了广泛应用。这些平台提供了方便快捷的外卖订购服务，满足了消费者对于便捷、高效、多样化的饮食需求。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定义和范围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外卖服务是指通过互联网平台，为消费者提供各类餐饮产品的配送服务。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本文主要围绕东莞地区的外卖服务流程展开，涉及的主要内容包括外卖平台的操作流程、配送服务的流程以及消费者在使用过程中的权益保障等。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外卖服务流程概述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用户通过外卖平台选择心仪的餐厅和菜品，填写配送地址，提交订单。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用户可选择在线支付或到货付款，并可对外卖订单进行备注或修改。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用户下单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77" r="407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商家接单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商家收到订单后，确认订单信息，开始制作菜品。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商家需在规定时间内完成菜品制作，并确保食品质量与卫生。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骑手在配送过程中需遵守交通规则，确保食品及时送达。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骑手接收到配送任务后，前往商家取餐。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骑手需在规定时间内完成取餐并开始配送，确保食品新鲜与安全。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骑手接单与配送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用户收到外卖后，需核对菜品与订单是否一致，并在规定时间内确认收货。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用户可对外卖服务进行评价，为其他用户提供参考，同时为商家和骑手提供反馈。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用户收货与评价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外卖服务流程中的关键环节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订单匹配算法是外卖服务流程中的核心环节，用于将订单与骑手进行匹配，以实现快速、准确的配送。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算法通常考虑订单的配送地址、骑手的当前位置和配送路线，以及骑手的负载情况等因素，以实现最优匹配。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高效的订单匹配算法能够显著提高外卖服务的效率和客户满意度。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t="9211" b="9211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订单匹配算法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骑手需要根据订单的配送地址和时间要求，规划出最优的配送路线，以减少路程和时间成本。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路线规划需要考虑交通状况、道路拥堵情况、红绿灯等因素，以实现高效配送。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9896" r="2989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路线规划是外卖服务流程中的重要环节，直接影响配送效率和准时率。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骑手的路线规划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食品安全与质量控制是外卖服务流程中的关键环节，直接关系到消费者的健康和满意度。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外卖平台应建立严格的食品安全和质量控制标准，确保食品的新鲜、卫生和安全。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6488" b="648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外卖平台应对食品供应商进行审查和监督，确保食品来源可靠、质量合格。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55" b="985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食品安全与质量控制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https://d.book118.com/966104135222010053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2024-09-20T16:43:26.690</cp:lastPrinted>
  <dcterms:created xsi:type="dcterms:W3CDTF">2024-09-20T08:43:26Z</dcterms:created>
  <dcterms:modified xsi:type="dcterms:W3CDTF">2024-09-20T08:43:28Z</dcterms:modified>
</cp:coreProperties>
</file>