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E678A6-7C96-4D0C-96F3-4D76DF275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5C3C6-AA9E-405F-B50A-14E99AD9D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8661E2-DF0F-4506-A6AC-DA3601DE3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74BFEB-16BA-47B5-A227-6B5BFC9F9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692D19-8E6F-455A-8FCE-753D8B6D69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27B2C2-23B9-416B-8178-F1D5103612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2EF181-EE3E-4DC5-BD8F-920FD50DDD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C91CFF-0BD0-4431-9908-F16937E576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A6E932-D62D-4065-AA90-9644A10B8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A87C8-7814-43FA-A798-BD0318B38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F176F8-9A0C-4085-876E-A3F82879F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0414405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非营利组织与公益事业年终总结与规划</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上年度工作回顾</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本年度工作规划</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资源整合与优化配置策略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风险管理及应对措施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持续改进方向与目标设定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对非营利组织及公益事业在过去一年中的各项活动、项目、成果进行全面回顾和总结。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回顾过去一年的工作成果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深入剖析非营利组织和公益事业在发展过程中所面临的内外环境挑战，如政策调整、社会认知度、资金筹措等。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分析当前面临的挑战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结合行业发展趋势，探讨非营利组织和公益事业未来可能的发展方向和创新点。</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展望未来发展趋势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基于上述分析，制定非营利组织和公益事业未来一年的发展目标、战略规划及具体执行计划。</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明确未来一年的目标和计划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项目进展</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详细阐述过去一年中非营利组织所开展的主要项目、活动及其成果，包括项目目标、实施过程、取得的成效等。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组织概况</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简要介绍非营利组织的成立背景、使命、愿景、核心价值观以及组织架构等基本情况。</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概述非营利组织的财务状况，包括资金来源、支出结构、成本控制及财务管理制度等方面。</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未来发展规划</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阐述非营利组织未来一年的发展目标、战略规划、重点任务及所需的资源支持。</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合作伙伴关系</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介绍非营利组织在过去一年中与政府部门、企业、社区及其他社会组织的合作情况，分析合作成效及存在的问题。</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上年度工作回顾</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项目数量与类型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在过去一年中，我们成功实施了多个项目，涵盖了教育、环保、扶贫等不同领域。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项目进度与成果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各个项目均按照计划有序进行，并取得了显著的成果，包括提高贫困地区儿童入学率、改善当地生态环境等。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项目评估与反馈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我们定期对项目进行评估，及时发现问题并调整策略，确保项目目标的顺利实现。同时，我们也积极收集受益人和合作伙伴的反馈，以不断完善项目内容和提高实施效果。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项目实施情况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资金使用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资金主要用于项目活动、人员工资、行政管理等方面的支出。我们严格按照预算进行资金使用，确保每一分钱都用在刀刃上。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资金筹措</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通过募捐、政府资助等多种渠道成功筹措了大量资金，为项目的顺利实施提供了有力保障。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财务管理与透明度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我们建立了完善的财务管理制度，确保资金的规范使用。同时，我们也定期公布财务报表和审计报告，接受社会各界的监督。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资金使用状况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合作伙伴类型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我们的合作伙伴包括政府机构、企业、其他非营利组织等，共同致力于公益事业的发展。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417" b="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合作内容与方式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我们与合作伙伴在项目实施、资金筹措、技术支持等方面开展广泛合作，通过签订合作协议、定期召开会议等方式加强沟通与协调。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合作成果与展望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通过与合作伙伴的紧密合作，我们取得了丰硕的成果，实现了资源共享和优势互补。未来，我们将继续拓展合作领域，深化合作关系，共同推动公益事业的发展。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本年度工作规划</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项目计划与目标设定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设立明确的项目计划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根据组织使命和战略规划，制定具体的项目计划，包括项目目标、实施步骤、时间表和责任人。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设定可衡量的目标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确保项目目标与组织整体目标一致，并设定可量化的指标，以便对项目进展和成果进行有效评估。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优先级排序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根据项目的重要性和紧急性，合理分配资源和时间，确保关键项目得到优先关注和实施。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明确项目完成后所期望达到的具体成果，包括受益人群、改善程度、社会影响等方面。</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预期成果设定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制定科学、合理的影响评估方法，包括定量和定性评估，以便全面、准确地了解项目成果对受益人和社会的实际影响。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影响评估方法</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根据项目评估结果，及时调整项目计划和实施策略，确保项目成果更加符合受益人和社会的需求和期望。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预期成果与影响评估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根据项目计划和目标，制定详细的时间表，包括项目启动、关键阶段完成、项目结束等时间节点。</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制定详细的时间表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密切关注项目实施过程中的时间节点，确保项目按计划进行。如遇特殊情况需调整时间表，应及时与相关方沟通并协商解决方案。</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监控与调整</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识别项目实施过程中可能出现的时间延误风险，并制定相应的应对措施，如增加资源投入、调整实施策略等，以确保项目按时完成。</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风险应对</a:t>
            </a:r>
          </a:p>
        </p:txBody>
      </p:sp>
      <p:pic>
        <p:nvPicPr>
          <p:cNvPr id="9" name="Picture 9"/>
          <p:cNvPicPr>
            <a:picLocks noChangeAspect="1"/>
          </p:cNvPicPr>
          <p:nvPr/>
        </p:nvPicPr>
        <p:blipFill>
          <a:blip r:embed="rId2"/>
          <a:srcRect l="14990" r="1499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关键时间节点安排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https://d.book118.com/966104144055010041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2024-09-08T04:13:38.273</cp:lastPrinted>
  <dcterms:created xsi:type="dcterms:W3CDTF">2024-09-07T20:13:38Z</dcterms:created>
  <dcterms:modified xsi:type="dcterms:W3CDTF">2024-09-07T20:13:40Z</dcterms:modified>
</cp:coreProperties>
</file>