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7362-54F2-49C4-9B53-9C1F6CC4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6F590-16B7-4194-8511-D4837E9D4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09A29-E781-4025-A092-98BD459F2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A89C5-E096-4804-AEDA-96725D7D1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4EEAD-7820-4D90-B107-E0A73B38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2B8794-DA49-4FB2-9792-4A2B6477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603FD-D327-4130-980D-96EBAABF2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5A214-B592-4905-91BE-2D0318A2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92CD1-5F64-47CC-A8EF-E8AF1BBF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9B8C3-93B1-4302-8572-DFF3CE22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3BA6F-D699-4C01-9598-AF1481DB0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415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冬季呼吸道疾病的社会参与与群众动员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社会参与在防治中的作用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群众动员策略与实践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合作机制建立及效果评估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30" r="280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包括感冒、流感、支气管炎、哮喘等。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咳嗽、咳痰、呼吸困难、发热、胸痛等。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主要由病毒或细菌感染引起，如流感病毒、呼吸道合胞病毒等。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寒冷天气、空气干燥、室内通风不良、免疫力下降等。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32" b="94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保持室内通风、加强个人卫生、避免去人群密集场所、接种疫苗等。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预防呼吸道疾病可以减少医疗负担，保护个人和公共卫生安全，提高生活质量。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社会参与在防治中的作用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政府应制定和完善有关冬季呼吸道疾病防治的法律法规，明确各方责任和义务，为防治工作提供法制保障。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政府应加大对冬季呼吸道疾病防治的财政投入，用于疫苗研发、药品生产、医疗设备购置以及基层医疗机构建设等。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加大财政投入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政府应积极开展冬季呼吸道疾病防治知识宣传教育，提高公众对疾病的认知度和自我防护能力。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政府层面政策支持与引导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开展科研攻关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医疗机构应积极开展冬季呼吸道疾病相关科研攻关，探索新的治疗方法和手段，为防治工作提供科技支撑。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加强预检分诊和发热门诊建设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医疗机构应加强预检分诊和发热门诊建设，提高早期识别和诊断能力，减少疾病传播风险。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提升医疗救治水平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医疗机构应不断提升医疗救治水平，加强医护人员培训，提高重症患者救治成功率。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医疗机构积极参与防治工作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社区应建立健全冬季呼吸道疾病防控机制，加强网格化管理，做好重点人群排查和登记工作。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学校应做好学生健康监测和晨午检制度落实，加强校园环境整治和通风换气工作，减少疾病在校园内的传播风险。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发挥学校作用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社区、学校等基层组织应积极开展群众动员工作，通过宣传栏、微信公众号等多种渠道普及冬季呼吸道疾病防治知识，提高居民自我防护意识和能力。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开展群众动员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社区、学校等基层组织作用发挥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群众动员策略与实践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开展呼吸道疾病知识宣传周活动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通过举办讲座、展览、宣传册发放等形式，向公众普及冬季呼吸道疾病的预防、识别和治疗知识。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利用媒体资源进行广泛宣传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通过电视、广播、报纸、网络等媒体，发布冬季呼吸道疾病的最新动态和防治信息，提高公众对该疾病的认知度和关注度。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鼓励公众人物参与宣传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邀请知名专家、学者、艺人等公众人物参与呼吸道疾病防治宣传活动，利用其影响力和号召力提高公众对该疾病的关注度。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提高公众认知度和关注度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加强健康教育和宣传普及工作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通过微信公众号、微博、抖音等网络平台发布冬季呼吸道疾病防治知识和信息，吸引更多年轻人关注和参与。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利用网络平台进行健康教育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针对不同人群编制相应的健康教育材料，如宣传册、海报、折页等，通过社区卫生服务中心、学校、企事业单位等渠道进行发放。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编制并发放健康教育材料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组织专家学者定期在社区、学校、企事业单位等场所开展冬季呼吸道疾病防治健康讲座和培训，提高公众的健康意识和自我防护能力。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开展健康讲座和培训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https://d.book118.com/966104154155010050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2024-09-16T02:54:34.727</cp:lastPrinted>
  <dcterms:created xsi:type="dcterms:W3CDTF">2024-09-15T18:54:34Z</dcterms:created>
  <dcterms:modified xsi:type="dcterms:W3CDTF">2024-09-15T18:54:36Z</dcterms:modified>
</cp:coreProperties>
</file>