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28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727C8-4078-45F6-AC28-174BA9313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A7757-07FE-4922-A91C-7A09C303F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2925C-3AC2-490B-92D6-9E079A3BE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4825C-27B7-40C0-9B22-44C6A2FA1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5ABFE-C57C-46EF-81EB-5F8984DA2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2938A5-541A-4F8C-A628-06B31A9DD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934BA6-52E6-4969-B6EE-C245A4708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C0311-99F7-4EC8-8F7E-CAF17CD7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7C58D-4049-471D-89DD-75BF13A61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EE7F9-33EA-47B0-8EF0-EFD8C830D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C79C9-4801-483C-B639-68980F82C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287" r:id="rId2"/>
    <p:sldLayoutId id="2147484288" r:id="rId3"/>
    <p:sldLayoutId id="2147484289" r:id="rId4"/>
    <p:sldLayoutId id="2147484290" r:id="rId5"/>
    <p:sldLayoutId id="2147484291" r:id="rId6"/>
    <p:sldLayoutId id="2147484292" r:id="rId7"/>
    <p:sldLayoutId id="2147484293" r:id="rId8"/>
    <p:sldLayoutId id="2147484294" r:id="rId9"/>
    <p:sldLayoutId id="2147484295" r:id="rId10"/>
    <p:sldLayoutId id="21474842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10044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地基工程地址问题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地基工程地址问题的概述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地基工程地址问题的成因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地基工程地址问题的检测方法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地基工程地址问题的处理措施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地基工程地址问题的预防措施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地基工程地址问题的概述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地基工程地址问题的定义</a:t>
            </a:r>
            <a:endParaRPr lang="zh-CN" altLang="en-US"/>
          </a:p>
        </p:txBody>
      </p:sp>
      <p:sp>
        <p:nvSpPr>
          <p:cNvPr id="10491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地基工程地址问题：指在建筑工程中，由于地基条件、地质环境等因素导致的地基稳定性、承载力等问题。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地基工程地址问题的影响：可能导致建筑物沉降、倾斜、开裂等现象，影响建筑物的安全和使用寿命。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地基工程地址问题的分类：根据地基条件、地质环境等因素，可以分为软土地基、膨胀土地基、湿陷性黄土地基等。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地基工程地址问题的解决措施：包括地基处理、地基加固、地基监测等方法，以提高地基的稳定性和承载力。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地基工程地址问题的分类</a:t>
            </a:r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地质条件：包括土质、地下水位、岩石类型等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环境因素：包括地形、气候、水文等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建筑物类型：包括住宅、商业、工业等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施工条件：包括施工方法、施工设备、施工人员等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地基工程地址问题的影响</a:t>
            </a:r>
            <a:endParaRPr lang="zh-CN" altLang="en-US"/>
          </a:p>
        </p:txBody>
      </p:sp>
      <p:sp>
        <p:nvSpPr>
          <p:cNvPr id="10493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影响建筑物的稳定性和安全性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影响建筑物的使用寿命和维护成本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影响建筑物的抗震性能和抗风性能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影响建筑物的环境适应性和可持续发展性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7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地基工程地址问题的成因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地质环境因素</a:t>
            </a:r>
            <a:endParaRPr lang="zh-CN" altLang="en-US"/>
          </a:p>
        </p:txBody>
      </p:sp>
      <p:sp>
        <p:nvSpPr>
          <p:cNvPr id="10494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地质构造：如断层、褶皱、岩溶等，影响地基稳定性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土质：土质类型、土质分布、土质强度等，影响地基承载力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气候条件：如降雨、气温、湿度等，影响地基稳定性和承载力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地下水：地下水位变化、地下水压力等，影响地基承载力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施工因素</a:t>
            </a:r>
            <a:endParaRPr lang="zh-CN" altLang="en-US"/>
          </a:p>
        </p:txBody>
      </p:sp>
      <p:sp>
        <p:nvSpPr>
          <p:cNvPr id="10495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施工设备：挖掘机、压路机、打桩机等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地质条件：土壤类型、地下水位、岩石强度等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施工方法：开挖、回填、压实等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施工人员：技术水平、操作熟练度等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设计因素</a:t>
            </a:r>
            <a:endParaRPr lang="zh-CN" altLang="en-US"/>
          </a:p>
        </p:txBody>
      </p:sp>
      <p:sp>
        <p:nvSpPr>
          <p:cNvPr id="104966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施工工艺：施工方法、施工顺序、施工质量等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7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地基处理方法：桩基础、筏板基础、复合地基等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建筑物荷载：建筑物的重量、高度、形状等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9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地质条件：土壤类型、地下水位、岩石性质等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其他因素</a:t>
            </a:r>
            <a:endParaRPr lang="zh-CN" altLang="en-US"/>
          </a:p>
        </p:txBody>
      </p:sp>
      <p:sp>
        <p:nvSpPr>
          <p:cNvPr id="10497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环境因素：周边建筑物、道路、河流等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人为因素：施工方法、材料选择、管理等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地质条件：土壤类型、地下水位、岩石性质等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气候条件：温度、湿度、风速等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82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地基工程地址问题的检测方法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3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传统检测方法</a:t>
            </a:r>
            <a:endParaRPr lang="zh-CN" altLang="en-US"/>
          </a:p>
        </p:txBody>
      </p:sp>
      <p:sp>
        <p:nvSpPr>
          <p:cNvPr id="104994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静载试验法：通过加载试验，检测地基承载力和变形情况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钻孔取样法：通过钻孔取样，分析土质和地下水情况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探地雷达法：利用雷达波探测地下结构，判断地基稳定性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动力触探法：通过动力触探，检测地基土的力学性质和承载力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0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现代检测方法</a:t>
            </a:r>
            <a:endParaRPr lang="zh-CN" altLang="en-US"/>
          </a:p>
        </p:txBody>
      </p:sp>
      <p:sp>
        <p:nvSpPr>
          <p:cNvPr id="10500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2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地质雷达探测：利用电磁波探测地下结构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0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地震波探测：利用地震波探测地下结构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0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3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钻孔取样：通过钻孔取样了解地下地质情况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04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遥感探测：利用卫星遥感技术探测地下地质情况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https://d.book118.com/966110044152010031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地基工程地址问题</vt:lpstr>
      <vt:lpstr>目录</vt:lpstr>
      <vt:lpstr>添加章节标题</vt:lpstr>
      <vt:lpstr>地基工程地址问题的概述</vt:lpstr>
      <vt:lpstr>PowerPoint Presentation</vt:lpstr>
      <vt:lpstr>地基工程地址问题的定义</vt:lpstr>
      <vt:lpstr>地基工程地址问题的分类</vt:lpstr>
      <vt:lpstr>地基工程地址问题的影响</vt:lpstr>
      <vt:lpstr>地基工程地址问题的成因</vt:lpstr>
      <vt:lpstr>PowerPoint Presentation</vt:lpstr>
      <vt:lpstr>地质环境因素</vt:lpstr>
      <vt:lpstr>施工因素</vt:lpstr>
      <vt:lpstr>设计因素</vt:lpstr>
      <vt:lpstr>其他因素</vt:lpstr>
      <vt:lpstr>地基工程地址问题的检测方法</vt:lpstr>
      <vt:lpstr>PowerPoint Presentation</vt:lpstr>
      <vt:lpstr>传统检测方法</vt:lpstr>
      <vt:lpstr>现代检测方法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2024-08-30T08:37:27.549</cp:lastPrinted>
  <dcterms:created xsi:type="dcterms:W3CDTF">2024-08-30T00:37:27Z</dcterms:created>
  <dcterms:modified xsi:type="dcterms:W3CDTF">2024-08-30T00:37:30Z</dcterms:modified>
</cp:coreProperties>
</file>