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18F71-4D71-4709-BC99-94CB3837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B218F-83A1-4EDE-9D51-98450CE0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92E75-3109-49E0-BDB8-5257DA32C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4A38C-2251-4323-B153-BC0467B8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BBCA6-FF9E-4397-BF5B-D213646FD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78358-2848-48D5-BAA8-BAC872DD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0D3B5-5E06-4D52-80F2-D06FA200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621B1-BB96-42A8-B5AE-02555C75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9C9A-25AC-4CC8-AA5F-FAB6B3BC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02FBA-9D59-450B-8452-CD9ADE4F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6D679-D55E-4945-A829-AC029F70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0051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 护理教学查房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高血压患者的心理护理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高血压是一种常见的慢性疾病，指以体循环动脉血压升高为主要特征，可伴有心、脑、肾等器官的功能或器质性损害的临床综合征。根据病因不同，高血压可分为原发性高血压和继发性高血压。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高血压的定义是指收缩压（高压）≥140mmHg和/或舒张压（低压）≥90mmHg。根据血压水平，高血压可分为1级、2级和3级。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667" r="6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高血压的病因复杂，包括遗传、环境、生活习惯等多种因素。其病理生理机制涉及多个系统的异常，如心血管系统、肾脏和内分泌系统等。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高血压的病因主要包括遗传因素、饮食结构、缺乏运动、过度压力等。病理生理机制包括血管重塑、血管平滑肌细胞增殖、炎症反应等，这些因素相互作用导致血压升高。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高血压在全世界范围内普遍存在，主要影响中老年人群。通过健康的生活方式和定期筛查，可以有效预防和控制高血压。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流行病学数据显示，全球范围内高血压患病率较高，尤其在发达国家。预防高血压的主要措施包括合理饮食、适量运动、控制体重、减少盐摄入量、戒烟限酒等。同时，定期进行血压检测和筛查也是预防和控制高血压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全面了解高血压患者的健康状况，为制定个性化的护理计划提供依据。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包括患者的基本情况、生活习惯、病情状况、认知情况、心理状况和社会支持系统等。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4" r="24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采用问卷调查、观察、体格检查和实验室检查等多种方式进行评估。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先收集患者基本信息，再进行病情状况评估，最后进行认知、心理和社会支持系统评估。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尊重患者隐私，保护患者权益。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评估结果应客观、准确、全面，为制定护理计划提供可靠依据。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注意与患者及其家属的沟通，建立良好的护患关系。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为患者制定服药时间表，并提醒其按时服药，避免漏服或错服。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调整药物剂量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密切观察患者服药后的血压变化及药物不良反应，如出现异常情况及时报告医生。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根据患者血压情况及医生建议，适时调整药物剂量，确保血压控制在正常范围内。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指导患者低盐、低脂、低糖饮食，控制体重，适量摄入蛋白质和纤维素。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鼓励患者进行适量的有氧运动，如散步、慢跑、游泳等，以增强体质和控制体重。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关注患者的心理健康状况，提供心理支持和疏导，帮助患者缓解焦虑和压力。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https://d.book118.com/966110051140010034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2024-09-03T22:17:32.832</cp:lastPrinted>
  <dcterms:created xsi:type="dcterms:W3CDTF">2024-09-03T14:17:32Z</dcterms:created>
  <dcterms:modified xsi:type="dcterms:W3CDTF">2024-09-03T14:17:34Z</dcterms:modified>
</cp:coreProperties>
</file>