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7BF900B-C6BF-4415-BBF1-83F5E1BDF56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61611-39B8-40F8-BB30-64221333F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3DC3E-703D-4548-826E-DEDB7BF56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38BA3-BAD9-4234-B0B6-176933A11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873915-802F-4B48-8E09-60A230869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45C336-986C-453B-9D46-70BFC5D1B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052D6B-EB46-48A3-B5EA-13A746750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D3480E-93F3-4018-949F-A86F83FDE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9403E9-EB2F-46F7-BF15-79785AEDF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EA65A0-B872-4A6F-888B-E691D69BF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0F303-85F9-4BD3-9089-E690DA804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2DCF7-5078-4E5F-8EB1-1D63D3318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9810464-2F3A-494F-9396-249AFFB94E7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4E9AD1D-F53A-4B5F-AD93-6628B995E37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11.pn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2.pn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11.pn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1024004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低血糖患者的业务查房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3492360"/>
            <a:ext cx="99748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rgbClr val="0084FF">
              <a:alpha val="4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低血糖患者的业务查房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业务查房的工具和技巧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业务查房的难点与挑战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业务查房的技术进展和应用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业务查房的案例分析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低血糖患者的业务查房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业务查房的定义和重要性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业务查房是指医生定期对患者进行全面检查和评估，以确保患者的疾病得到及时有效的管理和控制。对于低血糖患者来说，业务查房尤为重要，可以帮助医生及时调整治疗方案，减少低血糖风险，提高患者的生活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7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0084FF">
              <a:alpha val="7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0084FF">
              <a:alpha val="7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8"/>
          <p:cNvSpPr/>
          <p:nvPr/>
        </p:nvSpPr>
        <p:spPr>
          <a:xfrm>
            <a:off x="7873200" y="13716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0084FF">
              <a:alpha val="7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0084FF">
              <a:alpha val="7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8046720" y="1557720"/>
            <a:ext cx="3370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特殊情况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不稳定的患者或有特殊情况的患者，可适当增加查房频率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8118360" y="4109040"/>
            <a:ext cx="3220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业务查房的频率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一般情况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低血糖患者每月应进行一次业务查房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68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业务查房的效果评估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通过业务查房，可以及时发现低血糖危险，减少患者的低血糖事件发生率。医生可以根据查房结果，调整治疗方案，提高患者的生活质量。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2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1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第二章 业务查房的工具和技巧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进行身体检查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除了监测血糖水平，医生还应对患者进行全面的身体检查，包括神经系统、心血管系统等。身体检查可以帮助医生及早发现并处理潜在的并发症。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7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8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9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0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提供营养指导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1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24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63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4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5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66" name="Picture 5" descr="C:/Users/Administrator/Desktop/ppt模板/图片素材/真人/QQ截图20240310101913.pngQQ截图20240310101913"/>
          <p:cNvPicPr/>
          <p:nvPr/>
        </p:nvPicPr>
        <p:blipFill>
          <a:blip r:embed="rId2"/>
          <a:srcRect t="4907" b="4907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267" name="Picture 6" descr="C:/Users/Administrator/Desktop/ppt模板/图片素材/真人/91d78118884c4e968e9e5ddf35220eb1.jpg91d78118884c4e968e9e5ddf35220eb1"/>
          <p:cNvPicPr/>
          <p:nvPr/>
        </p:nvPicPr>
        <p:blipFill>
          <a:blip r:embed="rId3"/>
          <a:srcRect t="2640" b="2640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268" name="Picture 7" descr="C:/Users/Administrator/Desktop/ppt模板/图片素材/真人/QQ截图20240310102814.pngQQ截图20240310102814"/>
          <p:cNvPicPr/>
          <p:nvPr/>
        </p:nvPicPr>
        <p:blipFill>
          <a:blip r:embed="rId4"/>
          <a:srcRect t="9328" b="9328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269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饮食调控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低血糖患者的饮食调控非常重要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个性化的营养指导有助于稳定血糖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饮食结构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合理的饮食结构减少低血糖的风险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营养均衡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帮助患者选择适宜的食物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5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7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业务查房对低血糖患者是至关重要的，医生需要运用各种工具和技巧，倾听患者的心声，进行全面的身体检查，并提供个性化的营养指导，以确保患者的健康和安全。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99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1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业务查房的难点与挑战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患者依从性不佳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患者依从性不佳是业务查房中常见的难点之一。一些患者可能对治疗方案不够理解或不够重视，导致依从性不佳。医生应通过教育和沟通来提高患者的依从性，确保治疗效果的达到。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1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1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3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8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9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0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心理健康问题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1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34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4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63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4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5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66" name="Picture 5" descr="C:/Users/Administrator/Desktop/ppt模板/图片素材/真人/QQ截图20240310101913.pngQQ截图20240310101913"/>
          <p:cNvPicPr/>
          <p:nvPr/>
        </p:nvPicPr>
        <p:blipFill>
          <a:blip r:embed="rId2"/>
          <a:srcRect t="4907" b="4907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367" name="Picture 6" descr="C:/Users/Administrator/Desktop/ppt模板/图片素材/真人/91d78118884c4e968e9e5ddf35220eb1.jpg91d78118884c4e968e9e5ddf35220eb1"/>
          <p:cNvPicPr/>
          <p:nvPr/>
        </p:nvPicPr>
        <p:blipFill>
          <a:blip r:embed="rId3"/>
          <a:srcRect t="2640" b="2640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368" name="Picture 7" descr="C:/Users/Administrator/Desktop/ppt模板/图片素材/真人/QQ截图20240310102814.pngQQ截图20240310102814"/>
          <p:cNvPicPr/>
          <p:nvPr/>
        </p:nvPicPr>
        <p:blipFill>
          <a:blip r:embed="rId4"/>
          <a:srcRect t="9328" b="9328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369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焦虑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影响血糖稳定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需要专业心理干预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抑郁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增加并发症风险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建立心理支持团队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应激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影响患者稳定性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需医生关注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https://d.book118.com/966110240041010103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低血糖患者的业务查房</vt:lpstr>
      <vt:lpstr>目录</vt:lpstr>
      <vt:lpstr>第1章 低血糖患者的业务查房</vt:lpstr>
      <vt:lpstr> </vt:lpstr>
      <vt:lpstr>业务查房的频率</vt:lpstr>
      <vt:lpstr>业务查房的效果评估</vt:lpstr>
      <vt:lpstr>第二章 业务查房的工具和技巧</vt:lpstr>
      <vt:lpstr> </vt:lpstr>
      <vt:lpstr>提供营养指导</vt:lpstr>
      <vt:lpstr>总结</vt:lpstr>
      <vt:lpstr>第3章 业务查房的难点与挑战</vt:lpstr>
      <vt:lpstr> </vt:lpstr>
      <vt:lpstr>心理健康问题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2024-09-28T10:31:28.363</cp:lastPrinted>
  <dcterms:created xsi:type="dcterms:W3CDTF">2024-09-28T02:31:28Z</dcterms:created>
  <dcterms:modified xsi:type="dcterms:W3CDTF">2024-09-28T02:31:30Z</dcterms:modified>
</cp:coreProperties>
</file>