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AED62-7FA0-4174-9DA2-8C78DCD66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284ED-9C0D-4833-A1D1-C917FD3E4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C9CB6-BD1A-4211-A81D-37E4562CD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41FC5-3208-4B08-B5AE-1519E0F8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9BA57-81C9-4AF7-A247-8E145529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8E249-4D83-41CF-BB03-6B62D2E2D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12229-138C-4D59-8056-15B5D52AD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E4B2E-3962-4B56-9AB0-770A396B2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FEABB-7B1D-4142-8DA4-0ADA171FD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B5607-5FB0-491B-A083-2F859CA3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F60F1-13FB-43D2-B3AA-26C31B15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1145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2023年内科科主任年终总结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科室运营情况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学科建设和人才培养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按照年初制定的内科工作计划，顺利完成了各项任务，包括诊疗、手术、患者管理、科室培训等。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完成年度工作计划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通过加强医疗规范培训和优化诊疗流程，提高了科室整体医疗服务质量，减少了医疗纠纷和投诉。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通过加强医患沟通和改善患者就医体验，提高了患者满意度，树立了科室良好形象。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完成的任务和目标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遇到的挑战和解决方案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面对医疗资源紧张的局面，通过合理安排医生和护士的工作时间，优化诊疗流程，提高了医疗资源利用效率。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针对不同患者的需求，开展个性化诊疗服务，加强医患沟通，提高患者满意度。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医护人员工作压力大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通过加强团队建设、完善激励机制和提供心理疏导等措施，缓解医护人员工作压力，提高工作积极性。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在团队共同努力下，科室整体工作取得了显著成绩，医疗服务质量和患者满意度得到明显提升。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在工作中仍存在一些不足之处，如个别医护人员技能水平需进一步提高、团队协作能力需进一步加强等。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针对存在的不足，制定具体的改进措施，包括加强医护人员技能培训、完善团队协作机制等，以进一步提高科室整体工作水平。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自我评估和反思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科室运营情况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2023年内科共收治患者数量为3200人次，较去年增长了15%。其中，住院患者数量为1800人次，门诊患者数量为1400人次。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病种分布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内科收治的患者病种主要涉及心血管疾病、呼吸系统疾病、消化系统疾病等，其中心血管疾病患者占比最高，达到了40%。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患者数量和病种分布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通过加强医疗质量管理，2023年内科患者的治愈率达到了95%，好转率为98%，未出现医疗事故和严重并发症。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在医疗安全方面，内科实施了一系列措施，包括严格遵守诊疗规范、加强药品管理和使用、定期进行医疗设备检查等，确保了患者的诊疗安全。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医疗质量和安全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医疗安全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科室管理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2023年，内科在科室管理方面取得了显著成效。通过完善内部管理机制、加强人员培训和考核、优化工作流程等措施，科室整体工作效率和服务质量得到了提升。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内科注重团队建设，通过组织业务培训、学术交流等活动，提高了团队成员的专业技能和协作能力。同时，科室还积极开展员工关怀活动，增强了团队凝聚力和向心力。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科室管理和团队建设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学科建设和人才培养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https://d.book118.com/966111145221010100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2024-09-25T02:35:34.111</cp:lastPrinted>
  <dcterms:created xsi:type="dcterms:W3CDTF">2024-09-24T18:35:34Z</dcterms:created>
  <dcterms:modified xsi:type="dcterms:W3CDTF">2024-09-24T18:35:36Z</dcterms:modified>
</cp:coreProperties>
</file>