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29FB5-D06B-49F6-A343-7316923B0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514C0-6A3F-4774-986F-49502FB98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5CDB7-5D63-4224-90ED-F333FC6E0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6A357-885D-4F43-8100-7103FC64B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FE6A05-6488-4C94-9CBF-E60C4FF2A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67B93D-973F-44AA-8C7B-6910AC2EF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C0693F-08C5-4C61-8A33-FF26BFC33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B18E1-4A5B-4FA2-925C-A7A9E5949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82CC6-B2B6-4E36-B3BE-A62015923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CB427-39FC-4272-A01B-A30342F6C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09EAE-FCAD-4469-9F4F-9559B512C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12031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护理部护理质量与安全管理总结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护理质量与安全是医疗保健体系的核心要素，直接关系到患者的生命健康和满意度。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随着医疗技术的不断发展和患者需求的日益提高，护理部在保障护理质量和安全方面面临更大的挑战和责任。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良好的护理质量与安全管理有助于提高患者满意度，减少医疗纠纷，树立医院良好形象，促进医院可持续发展。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护理质量与安全管理是护理部工作的重中之重，是提升医院整体服务水平的关键。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评估患者对护理服务的满意度，包括护理技能、服务态度、沟通交流等方面的评价。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关注患者的护理效果，如病情改善情况、并发症发生率等，以及患者的康复状况。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评估护士在执行护理操作时是否符合规范，确保护理过程的安全性和有效性。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对护理文书的书写和记录进行评估，确保信息的准确性和完整性。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护理文书质量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3965" r="2396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质量评估标准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定期开展护理技能培训和职业素质教育，提高护士的专业水平和职业素养。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不断优化护理工作流程，提高工作效率，减少不必要的工作环节。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加强团队之间的协作与沟通，促进信息共享和经验交流，提高团队的凝聚力和战斗力。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鼓励护理人员在实践中探索创新，为护理质量的提升注入新的活力。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质量提升措施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定期对护理质量进行全面检查和评估，及时发现问题并进行整改。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定期检查与评估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通过不定期的抽查方式，对护理质量进行随机监控，确保质量的稳定性和可靠性。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不定期抽查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建立有效的患者反馈机制，收集患者对护理质量的意见和建议，持续改进服务质量。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患者反馈机制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对收集到的数据进行深入分析，挖掘潜在问题，为质量改进提供科学依据和指导。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数据分析与运用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质量监控与反馈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规范操作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制定并完善护理安全管理制度，明确各级护理人员的安全职责，确保安全管理工作有章可循。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制定护理操作规范和流程，确保护理人员严格按照规范进行操作，减少护理风险。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安全制度与规范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01" r="17201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887" r="17887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401" r="13401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对新入职的护理人员进行安全培训，使其了解护理安全知识和技能。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定期对在职护理人员进行安全教育，提高其安全意识和应对能力。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https://d.book118.com/966112031223010041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2024-09-08T22:01:44.326</cp:lastPrinted>
  <dcterms:created xsi:type="dcterms:W3CDTF">2024-09-08T14:01:44Z</dcterms:created>
  <dcterms:modified xsi:type="dcterms:W3CDTF">2024-09-08T14:01:46Z</dcterms:modified>
</cp:coreProperties>
</file>