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57AF1-662D-497E-9E3D-6B003B7A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EA09-BE3E-4FC5-814A-6EFD27EF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82930-F939-4FB5-A487-4EAF9D88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6CBFE-2567-4E2B-BE8B-C5BD0C9F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A0284-3F9E-48D4-8BBB-3E7CC579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C706C-BBB5-4CA6-B4E4-B564401C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7EA8B4-BE90-4C7A-8CA3-71A92736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14008-8221-49C6-BAAB-3D6D8592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AC8E5-E5F5-4B4C-A0FA-1F029AAA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F5D76-2CF1-44C9-9AE3-CC201FAF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7A6F9-DAFF-48F8-8D26-467C3B01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2100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各种管道护理\n## 1.管道护理的基本概念与重要性\n### 1.1管道护理的定义与分类\n### 1.2管道护理在临床治疗中的作用\n### 1.3管道护理质量对患者康复的影响\n## 2.管道护理的基本原则与方法\n### 2.1管道护理的基本原则\n### 2.2管道护理的操作方法与技巧\n### 2.3管道护理的注意事项与并发症预防\n## 3.不同种类管道的护理要点\n### 3.1静脉管道的护理\n### 3.2动脉管道的护理\n### 3.3消化道管道的护理\n### 3.4泌尿道管道的护理\n### 3.5其他特殊管道的护理\n## 4.管道护理的评估与监测\n### 4.1管道护理的评估方法与标准\n### 4.2管道护理的监测内容与频率\n### 4.3管道护理风险评估与预防措施\n## 5.管道护理的并发症预防与处理\n### 5.1管道护理的常见并发症\n### 5.2并发症的预防措施与技巧\n### 5.3并发症的处理方法与急救措施\n## 6.管道护理的团队合作与沟通\n### 6.1管道护理的团队协作模式\n### 6.2管道护理的沟通技巧与策略\n### 6.3管道护理的团队培训与持续改进\n## 7.管道护理的法律法规与职业道德\n### 7.1管道护理的相关法律法规\n### 7.2管道护理的职业道德要求\n### 7.3管道护理的医疗纠纷预防与处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临床各种管道护理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管道护理的基本概念与重要性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管道护理是指对患者体内的各种管道进行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维护、观察、评估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处理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维护：保持管道的通畅，防止堵塞、扭曲和脱落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观察：监测管道的颜色、性状、量及患者的生命体征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评估：判断管道的位置、固定、通畅及患者的舒适度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处理：根据评估结果采取相应的护理措施，如更换敷料、冲洗管道等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管道护理的分类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根据管道类型：静脉管道、动脉管道、消化道管道、泌尿道管道等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根据管道位置：头部管道、胸部管道、腹部管道、四肢管道等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根据管道功能：输液管道、输血管道、引流管道、监测管道等</a:t>
            </a:r>
            <a:endParaRPr/>
          </a:p>
        </p:txBody>
      </p: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</p:txBody>
          </p:sp>
          <p:sp>
            <p:nvSpPr>
              <p:cNvPr id="3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维持有效的血液循环，保证药物的输入和废物的排出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监测患者的生命体征，及时发现并处理异常情况</a:t>
                </a:r>
                <a:endParaRPr/>
              </a:p>
            </p:txBody>
          </p:sp>
        </p:grpSp>
        <p:grpSp>
          <p:nvGrpSpPr>
            <p:cNvPr id="3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促进患者的康复</a:t>
                </a:r>
                <a:endParaRPr/>
              </a:p>
            </p:txBody>
          </p:sp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提供营养支持，改善患者的营养状况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减轻患者的痛苦，提高患者的舒适度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促进伤口愈合，减少感染的机会</a:t>
                </a:r>
                <a:endParaRPr/>
              </a:p>
            </p:txBody>
          </p:sp>
        </p:grpSp>
        <p:grpSp>
          <p:nvGrpSpPr>
            <p:cNvPr id="3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提高医疗护理质量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规范管道护理的操作流程，减少护理差错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及时发现和处理管道相关并发症，提高治疗效果</a:t>
                </a:r>
                <a:endParaRPr/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管道护理在临床治疗中的作用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影响患者的治疗效果</a:t>
                </a:r>
                <a:endParaRPr/>
              </a:p>
            </p:txBody>
          </p:sp>
          <p:sp>
            <p:nvSpPr>
              <p:cNvPr id="3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管道护理不当可能导致药物输注不畅，影响治疗效果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管道感染可能加重患者的病情，延长治疗时间</a:t>
                </a:r>
                <a:endParaRPr/>
              </a:p>
            </p:txBody>
          </p:sp>
        </p:grpSp>
        <p:grpSp>
          <p:nvGrpSpPr>
            <p:cNvPr id="3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影响患者的舒适度</a:t>
                </a:r>
                <a:endParaRPr/>
              </a:p>
            </p:txBody>
          </p:sp>
          <p:sp>
            <p:nvSpPr>
              <p:cNvPr id="3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管道固定不牢可能导致患者不适和疼痛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管道堵塞和脱落可能增加患者的心理负担</a:t>
                </a:r>
                <a:endParaRPr/>
              </a:p>
            </p:txBody>
          </p:sp>
        </p:grpSp>
        <p:grpSp>
          <p:nvGrpSpPr>
            <p:cNvPr id="3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影响患者的康复进程</a:t>
                </a:r>
                <a:endParaRPr/>
              </a:p>
            </p:txBody>
          </p:sp>
          <p:sp>
            <p:nvSpPr>
              <p:cNvPr id="3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管道护理不当可能导致患者出现并发症，影响康复进程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良好的管道护理有助于患者尽早康复，提高生活质量</a:t>
                </a:r>
                <a:endParaRPr/>
              </a:p>
            </p:txBody>
          </p:sp>
        </p:grpSp>
      </p:grpSp>
      <p:pic>
        <p:nvPicPr>
          <p:cNvPr id="3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管道护理质量对患者康复的影响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管道护理的基本原则与方法</a:t>
            </a:r>
            <a:endParaRPr/>
          </a:p>
        </p:txBody>
      </p:sp>
      <p:sp>
        <p:nvSpPr>
          <p:cNvPr id="3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4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严格执行医嘱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按照医生的要求进行管道的置入和护理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如有疑问，及时与医生沟通，确保医嘱的正确执行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尊重患者的权益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充分告知患者管道护理的相关事项，征得患者的同意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保护患者的隐私，避免在公共场合讨论患者的病情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保持管道的通畅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定期冲洗管道，防止堵塞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观察管道的颜色、性状、量，判断管道的通畅情况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定期更换敷料，保持皮肤的清洁和干燥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6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静脉管道的护理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保持静脉管道的通畅，防止血栓形成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观察静脉管道的颜色、性状、量，判断输液是否正常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更换敷料时，注意无菌操作，避免感染</a:t>
                </a:r>
                <a:endParaRPr/>
              </a:p>
            </p:txBody>
          </p:sp>
          <p:sp>
            <p:nvSpPr>
              <p:cNvPr id="37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动脉管道的护理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保持动脉管道的通畅，防止血肿和血栓形成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观察动脉管道的颜色、性状、量，判断输血是否正常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更换敷料时，注意无菌操作，避免感染</a:t>
                </a:r>
                <a:endParaRPr/>
              </a:p>
            </p:txBody>
          </p:sp>
          <p:sp>
            <p:nvSpPr>
              <p:cNvPr id="37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消化道管道的护理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保持消化道管道的通畅，防止堵塞和脱落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观察消化道管道的颜色、性状、量，判断引流是否正常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更换敷料时，注意无菌操作，避免感染</a:t>
                </a:r>
                <a:endParaRPr/>
              </a:p>
            </p:txBody>
          </p:sp>
          <p:sp>
            <p:nvSpPr>
              <p:cNvPr id="37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管道护理的操作方法与技巧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管道护理的注意事项与并发症预防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8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8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注意管道的固定和通畅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使用合适的固定方法，防止管道脱落和移位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定期冲洗管道，防止堵塞</a:t>
                </a:r>
                <a:endParaRPr/>
              </a:p>
            </p:txBody>
          </p:sp>
          <p:pic>
            <p:nvPicPr>
              <p:cNvPr id="3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严格无菌操作，减少感染的机会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定期更换敷料，保持皮肤的清洁和干燥</a:t>
                </a:r>
                <a:endParaRPr/>
              </a:p>
            </p:txBody>
          </p:sp>
          <p:pic>
            <p:nvPicPr>
              <p:cNvPr id="3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预防管道相关并发症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如出现并发症，及时通知医生，采取相应的处理措施</a:t>
                </a:r>
                <a:endParaRPr/>
              </a:p>
            </p:txBody>
          </p:sp>
          <p:pic>
            <p:nvPicPr>
              <p:cNvPr id="3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不同种类管道的护理要点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保持静脉管道的通畅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定期冲洗管道，防止血栓形成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避免在管道内输血和输液速度过快，以免增加管道压力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观察静脉管道的情况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观察静脉管道的颜色、性状、量，判断输液是否正常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注意患者有无疼痛、红肿等不适症状，及时发现并处理异常情况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更换敷料和保持皮肤清洁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注意无菌操作，避免感染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静脉管道的护理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避免在管道内输血和输液速度过快，以免增加管道压力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定期冲洗管道，防止血栓形成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保持动脉管道的通畅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观察动脉管道的颜色、性状、量，判断输血是否正常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注意患者有无疼痛、红肿等不适症状，及时发现并处理异常情况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观察动脉管道的情况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定期更换敷料，保持皮肤的清洁和干燥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注意无菌操作，避免感染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更换敷料和保持皮肤清洁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动脉管道的护理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保持消化道管道的通畅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定期冲洗管道，防止堵塞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保持管道的固定和通畅，防止脱落和移位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观察消化道管道的情况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观察消化道管道的颜色、性状、量，判断引流是否正常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注意患者有无恶心、呕吐等不适症状，及时调整引流速度和量</a:t>
                </a:r>
                <a:endParaRPr/>
              </a:p>
            </p:txBody>
          </p:sp>
          <p:pic>
            <p:nvPicPr>
              <p:cNvPr id="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更换敷料和保持皮肤清洁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注意无菌操作，避免感染</a:t>
                </a:r>
                <a:endParaRPr/>
              </a:p>
            </p:txBody>
          </p:sp>
          <p:pic>
            <p:nvPicPr>
              <p:cNvPr id="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消化道管道的护理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6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6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6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保持泌尿道管道的通畅</a:t>
                </a:r>
                <a:endParaRPr/>
              </a:p>
            </p:txBody>
          </p:sp>
          <p:sp>
            <p:nvSpPr>
              <p:cNvPr id="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定期冲洗管道，防止堵塞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保持管道的固定和通畅，防止脱落和移位</a:t>
                </a:r>
                <a:endParaRPr/>
              </a:p>
            </p:txBody>
          </p:sp>
        </p:grpSp>
        <p:grpSp>
          <p:nvGrpSpPr>
            <p:cNvPr id="6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6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观察泌尿道管道的情况</a:t>
                </a:r>
                <a:endParaRPr/>
              </a:p>
            </p:txBody>
          </p:sp>
          <p:sp>
            <p:nvSpPr>
              <p:cNvPr id="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观察泌尿道管道的颜色、性状、量，判断引流是否正常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注意患者有无尿频、尿急等不适症状，及时调整引流速度和量</a:t>
                </a:r>
                <a:endParaRPr/>
              </a:p>
            </p:txBody>
          </p:sp>
        </p:grpSp>
        <p:grpSp>
          <p:nvGrpSpPr>
            <p:cNvPr id="7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7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更换敷料和保持皮肤清洁</a:t>
                </a:r>
                <a:endParaRPr/>
              </a:p>
            </p:txBody>
          </p:sp>
          <p:sp>
            <p:nvSpPr>
              <p:cNvPr id="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定期更换敷料，保持皮肤的清洁和干燥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注意无菌操作，避免感染</a:t>
                </a:r>
                <a:endParaRPr/>
              </a:p>
            </p:txBody>
          </p: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泌尿道管道的护理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根据管道的类型和功能，采取相应的护理措施</a:t>
                </a:r>
                <a:endParaRPr/>
              </a:p>
            </p:txBody>
          </p:sp>
          <p:sp>
            <p:nvSpPr>
              <p:cNvPr id="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如气管插管、胸腔引流管等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保持管道的固定和通畅，防止脱落和移位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观察管道的情况，判断引流是否正常</a:t>
                </a:r>
                <a:endParaRPr/>
              </a:p>
            </p:txBody>
          </p:sp>
          <p:sp>
            <p:nvSpPr>
              <p:cNvPr id="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更换敷料和保持皮肤清洁</a:t>
                </a:r>
                <a:endParaRPr/>
              </a:p>
            </p:txBody>
          </p:sp>
          <p:sp>
            <p:nvSpPr>
              <p:cNvPr id="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定期更换敷料，保持皮肤的清洁和干燥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注意无菌操作，避免感染</a:t>
                </a:r>
                <a:endParaRPr/>
              </a:p>
            </p:txBody>
          </p:sp>
          <p:sp>
            <p:nvSpPr>
              <p:cNvPr id="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其他特殊管道的护理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管道护理的评估与监测</a:t>
            </a:r>
            <a:endParaRPr/>
          </a:p>
        </p:txBody>
      </p:sp>
      <p:sp>
        <p:nvSpPr>
          <p:cNvPr id="9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https://d.book118.com/966112100055010051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临床各种管道护理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2024-09-17T01:46:32.826</cp:lastPrinted>
  <dcterms:created xsi:type="dcterms:W3CDTF">2024-09-16T17:46:32Z</dcterms:created>
  <dcterms:modified xsi:type="dcterms:W3CDTF">2024-09-16T17:46:34Z</dcterms:modified>
</cp:coreProperties>
</file>