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4B1C6-3D68-475D-A4AB-985565EF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F03D5-337E-4F98-BF31-8DB2FB50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47AE3-6D83-4883-842E-AA438664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CB148-12E8-4CBF-B22E-DFE60C9C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CD028-66B3-4A16-98D9-CFD5799A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035D4-ED3C-44A9-ACDC-95F152C5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3ECB7-4B65-4C8A-838D-571C24B5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5821F-57E4-49C2-A553-F63318BF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F9D2C-15E4-4DA9-AE99-387AC87E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5666E-E6C4-4233-8A53-A20FCDAD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1EC58-52D2-46FA-80C0-D45A10A6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2205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《奉献爱心我最美》ppt课件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什么是奉献爱心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为什么我们要奉献爱心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如何奉献爱心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奉献爱心的故事分享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总结与倡议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什么是奉献爱心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1" r="25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奉献爱心的定义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它是一种积极的情感和价值观，强调对他人的尊重、关心和帮助，而不是为了获得回报或满足个人利益。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奉献爱心是指一种无私的、自愿的付出行为，旨在帮助他人、关爱社会和改善世界。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038" b="160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奉献爱心的意义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奉献爱心是人类社会进步的动力，能够促进人与人之间的互信、互助和团结。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它能够增强个人的道德观念和社会责任感，提升人们的幸福感和满足感。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奉献爱心有助于建立和谐、美好的社会环境，推动社会的可持续发展。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奉献爱心的行为包括但不限于：捐款捐物、志愿服务、关爱弱势群体、环保行动等。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这些行为体现了人类对于彼此和地球的关爱与责任，是构建和谐社会的基石。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每个人都可以通过自己的方式来奉献爱心，无论大小，都能为社会带来积极的改变。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奉献爱心的行为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为什么我们要奉献爱心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通过奉献爱心，我们能够增进人与人之间的友爱和互助，减少社会矛盾和冲突，促进社会的和谐稳定。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爱心行为能够传递积极向上的能量，激发更多人的善心和行善的意愿，形成良好的社会风气。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爱心行为有助于推动社会文明进步，提升社会整体道德水平，让社会变得更加美好。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给予他人温暖和希望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爱心行为能够给予他人关爱和温暖，让他们感受到社会的温暖和希望，增强他们的信心和勇气。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促进人与人之间的互助合作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通过奉献爱心，我们能够增进人与人之间的互助合作精神，形成良好的人际关系。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帮助他人渡过难关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在他人遇到困难时，我们的爱心行动能够为他们提供实际的帮助，使他们渡过难关。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对他人的帮助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33" r="144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收获内心的满足和幸福感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当我们为他人付出爱心时，内心会感受到一种满足和幸福感，这种感受能够让我们更加积极向上地面对生活。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培养高尚品德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通过奉献爱心，我们能够培养自己的高尚品德，提升自己的道德修养。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爱心行为让我们更加关注社会的福祉，增强我们的社会责任感和使命感。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对自己的提升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如何奉献爱心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https://d.book118.com/966112205055010044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2024-09-12T15:55:21.274</cp:lastPrinted>
  <dcterms:created xsi:type="dcterms:W3CDTF">2024-09-12T07:55:21Z</dcterms:created>
  <dcterms:modified xsi:type="dcterms:W3CDTF">2024-09-12T07:55:23Z</dcterms:modified>
</cp:coreProperties>
</file>