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8802CD3-B7C7-4AB0-9F13-ADA84697342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87F4E-0246-4CFF-A8D2-CAB282825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AEF7B-FDE2-40BB-993D-2EE5A6DDE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59689-1579-40BE-A637-1BEFE1546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CBB95-605F-4E36-8F0A-21737A1F8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36CE78-244F-4042-9EDA-326B44F82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857ED0-F933-4508-AEEF-D19ADECE0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99B31A-23F2-4EDE-A1DB-7EB1B5F1D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104C7-9DE3-4F67-BD18-48E151DD0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30D0F-24A8-4B80-B18B-587279D8D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515EB-355C-4E6D-B43F-5739AAD20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0D0A4-14E2-4D21-A19E-769D0FAA9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26701FF-A354-4C6A-BC24-CA7BCE815FD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E59E847-30CC-4007-AC1B-5CDFD1ADBE1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13051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娱乐行业安全防护培训课件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娱乐行业安全防护培训课件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安全设施与装备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食品安全与卫生管理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暴力与人员管理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灾害应对与救援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课程总结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娱乐行业安全防护培训课件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明确学习方向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介绍课程主题和目的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提高学员重视程度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强调娱乐行业安全的重要性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明确学习内容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概述课程内容和学习目标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娱乐行业安全概述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包括影视、演艺等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娱乐行业的范围和特点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保障职工健康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安全防护的必要性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火灾、踩踏事件等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当前安全隐患和风险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遵守法律的重要性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保障企业经营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维护公共安全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合规建议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相关安全法律法规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消防法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安全意识培养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安全意识是指人们对潜在危险的认知和判断能力，提高安全意识是预防意外事件的关键。培养安全意识的方法包括制定安全规范、加强培训、严格监督等。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预防意外事件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探讨安全意识的重要性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学习自救逃生技能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提供培养安全意识的方法和技巧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加强安全管理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鼓励学员主动参与安全保护工作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安全设施与装备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安全设施概述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监控场所安全状态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应对火灾事件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灭火设备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提醒危险情况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报警装置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紧急救援装备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包含常用急救物品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急救包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提供呼吸支持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呼吸器材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固定伤员位置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安全通道与疏散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安全通道应保持畅通，疏散难点如火灾时可能出现拥堵，需预留冗余通道。疏散演练可帮助人员熟悉逃生流程，提高应急效率。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安全通道与疏散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易于识别、无障碍物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通道设置原则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盲区、楼梯拥堵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疏散难点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组织、演练、总结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疏散演练步骤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安全感应系统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监测非法入侵行为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入侵报警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控制人员出入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门禁系统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提前预警火灾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烟雾探测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安全感应系统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安全感应系统通过联网监控设备，提供实时监控和报警功能。安装维护要求严格，操作简单，并应定期检查确保正常运行。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食品安全与卫生管理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食品安全意识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食品安全是指食品不会对人体造成危害的状态。重视食品安全意识，是每个从事餐饮行业的人员都应具备的基本素质。通过学习食品安全的重要性，熟悉食品安全检查的方法以及掌握保障食品安全的技巧，提高餐厅食品安全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卫生管理制度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卫生管理的核心理念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卫生管理的实际操作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常见做法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加强执行的保障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食品储存与处理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食品储存的技巧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食品加工的重要性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卫生要求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食品加工过程的指南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食品中毒应急处理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食品中毒的表现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原因和症状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预防和处理策略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紧急处理方法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急救措施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建立健全的管理制度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加强员工的食品安全意识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提高食品安全水平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保障食品卫生质量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定期进行食品安全培训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不断提升管理水平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食品安全培训总结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食品安全是餐厅的生命线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影响顾客的就餐体验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食品安全与卫生管理的重要性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安全与卫生管理是餐饮行业中至关重要的一环。只有保障食品安全，卫生管理规范，才能有效预防食品中毒事件的发生，确保顾客的健康和安全。经过系统培训，员工能够掌握食品安全知识和应急处理技能，提升卫生管理水平，建立良好的食品安全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暴力与人员管理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https://d.book118.com/966113051040010103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娱乐行业安全防护培训课件</vt:lpstr>
      <vt:lpstr>目录</vt:lpstr>
      <vt:lpstr>第1章 娱乐行业安全防护培训课件</vt:lpstr>
      <vt:lpstr>课程简介</vt:lpstr>
      <vt:lpstr>娱乐行业安全概述</vt:lpstr>
      <vt:lpstr>安全法律法规</vt:lpstr>
      <vt:lpstr> </vt:lpstr>
      <vt:lpstr>安全意识培养</vt:lpstr>
      <vt:lpstr>第2章 安全设施与装备</vt:lpstr>
      <vt:lpstr>安全设施概述</vt:lpstr>
      <vt:lpstr>紧急救援装备</vt:lpstr>
      <vt:lpstr> </vt:lpstr>
      <vt:lpstr>安全通道与疏散</vt:lpstr>
      <vt:lpstr>安全感应系统</vt:lpstr>
      <vt:lpstr>安全感应系统</vt:lpstr>
      <vt:lpstr>第3章 食品安全与卫生管理</vt:lpstr>
      <vt:lpstr> </vt:lpstr>
      <vt:lpstr>卫生管理制度</vt:lpstr>
      <vt:lpstr>食品储存与处理</vt:lpstr>
      <vt:lpstr>食品中毒应急处理</vt:lpstr>
      <vt:lpstr>食品安全培训总结</vt:lpstr>
      <vt:lpstr>食品安全与卫生管理的重要性</vt:lpstr>
      <vt:lpstr>第4章 暴力与人员管理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2024-09-28T09:56:22.142</cp:lastPrinted>
  <dcterms:created xsi:type="dcterms:W3CDTF">2024-09-28T01:56:22Z</dcterms:created>
  <dcterms:modified xsi:type="dcterms:W3CDTF">2024-09-28T01:56:24Z</dcterms:modified>
</cp:coreProperties>
</file>