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ECBE80-27B3-4C4B-A893-F3F06D316C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E614E-0173-4206-8A76-8A66B4D7F6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F3A2E0-844F-4400-8ED2-B5DE52A41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11696A-5748-4527-9170-9AA889FFE3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AB110A4-5C66-40CB-A3FB-F44F9FE2D5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1BB78C-02C3-4CCE-BE35-4422ECBEB2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4304B2-A4AD-4C19-93BD-BDE8F52B0D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4783D3-4E2C-45E4-8719-051F00EE51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EFD3B8-A8A3-471E-9F2A-00F7117DC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0208F5-2B4D-4370-A621-68C49012B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F824D-7F92-4D5F-9F5B-40EA6595E9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13134145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企业风险管理与员工培训的协同机制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企业风险管理概述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员工培训概述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企业风险管理与员工培训的协同关系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协同机制构建与实践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协同机制效果评估与改进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应对不确定性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企业面临的市场环境、政策法规、技术革新等方面的不确定性日益增加，需要通过风险管理来识别和应对潜在风险。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提升员工素质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员工培训是企业提升员工素质、增强企业核心竞争力的重要途径，与风险管理密切相关。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实现可持续发展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通过建立风险管理与员工培训的协同机制，企业可以更好地应对挑战，实现可持续发展。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风险管理策略及实践</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介绍企业在风险管理方面的策略制定及实施情况。</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协同机制构建</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探讨如何将风险管理与员工培训相结合，构建协同机制，共同提升企业抗风险能力。</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员工培训计划及成果</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阐述企业针对风险管理的员工培训计划、课程设置及培训成果。</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案例分析</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通过具体案例，展示企业在风险管理与员工培训协同机制方面的实践探索与经验分享。</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企业风险管理概述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企业应建立定期的风险识别机制，通过全面梳理业务流程、分析历史数据等方式，及时发现潜在风险。</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通过培训提高员工对风险的敏感度和识别能力，使其能够在日常工作中主动发现和报告风险。</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建立风险识别机制</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强化员工风险意识</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企业应制定科学的风险评估标准，明确风险的等级和影响程度，为风险应对策略的制定提供依据。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制定风险评估标准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组建专业的风险评估团队，对识别出的风险进行深入分析和评估，确保评估结果的准确性和客观性。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建立风险评估团队</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制定风险应对计划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针对不同类型的风险，企业应制定相应的风险应对计划，明确应对措施、责任人和实施时间。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加强风险监控与报告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建立风险监控机制，定期对风险应对措施的执行情况进行跟踪和评估，确保风险得到有效控制。同时，建立风险报告制度，及时向高层管理人员报告重大风险及处置情况。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员工培训概述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明确企业战略目标及员工发展需求，分析岗位技能要求和员工能力差距。</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确定培训目标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收集数据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需求分析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通过问卷调查、访谈、观察等方法收集员工实际工作表现和培训需求信息。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对收集到的数据进行整理和分析，识别员工的知识、技能和态度等方面的培训需求。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培训需求分析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包括培训师资、教学材料、场地设施等，确保培训计划的顺利实施。</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结合岗位需求和员工能力差距，设计针对性的培训课程和教学方法。</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根据培训需求分析结果，确定需要接受培训的员工群体。</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根据员工工作安排和培训资源情况，制定详细的培训时间表和计划。</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设计培训内容</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确定培训对象</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制定培训时间表</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分配培训资源</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培训计划制定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458" r="17458"/>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培训实施</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培训效果评估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培训总结与反馈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培训成果转化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培训实施与评估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按照培训计划，组织员工参加培训，并做好培训过程中的教学管理和服务工作。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对培训效果进行总结分析，向企业和员工反馈培训成果，为下一轮培训计划提供改进建议。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在培训结束后，通过考试、问卷调查、访谈等方式对员工的培训效果进行评估。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鼓励员工将所学知识和技能应用到实际工作中，提高工作绩效和水平。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企业风险管理与员工培训的协同关系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https://d.book118.com/966113134145010052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2024-09-19T03:48:33.015</cp:lastPrinted>
  <dcterms:created xsi:type="dcterms:W3CDTF">2024-09-18T19:48:33Z</dcterms:created>
  <dcterms:modified xsi:type="dcterms:W3CDTF">2024-09-18T19:48:35Z</dcterms:modified>
</cp:coreProperties>
</file>